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2" r:id="rId4"/>
    <p:sldMasterId id="2147483924" r:id="rId5"/>
  </p:sldMasterIdLst>
  <p:notesMasterIdLst>
    <p:notesMasterId r:id="rId16"/>
  </p:notesMasterIdLst>
  <p:sldIdLst>
    <p:sldId id="256" r:id="rId6"/>
    <p:sldId id="490" r:id="rId7"/>
    <p:sldId id="480" r:id="rId8"/>
    <p:sldId id="359" r:id="rId9"/>
    <p:sldId id="507" r:id="rId10"/>
    <p:sldId id="508" r:id="rId11"/>
    <p:sldId id="509" r:id="rId12"/>
    <p:sldId id="513" r:id="rId13"/>
    <p:sldId id="497" r:id="rId14"/>
    <p:sldId id="51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E7"/>
    <a:srgbClr val="911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3883" autoAdjust="0"/>
  </p:normalViewPr>
  <p:slideViewPr>
    <p:cSldViewPr snapToGrid="0" snapToObjects="1">
      <p:cViewPr varScale="1">
        <p:scale>
          <a:sx n="157" d="100"/>
          <a:sy n="157" d="100"/>
        </p:scale>
        <p:origin x="21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626093438441386E-2"/>
          <c:y val="1.8043214164965096E-2"/>
          <c:w val="0.93438670201906826"/>
          <c:h val="0.895124962097522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Year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5"/>
                </a:solidFill>
                <a:round/>
              </a:ln>
              <a:effectLst/>
            </c:spPr>
            <c:trendlineType val="poly"/>
            <c:order val="2"/>
            <c:dispRSqr val="0"/>
            <c:dispEq val="0"/>
          </c:trendline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92.2</c:v>
                </c:pt>
                <c:pt idx="1">
                  <c:v>90.2</c:v>
                </c:pt>
                <c:pt idx="2">
                  <c:v>88.5</c:v>
                </c:pt>
                <c:pt idx="3">
                  <c:v>89.8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2B-D042-BF37-EB6A573D19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391589744"/>
        <c:axId val="391591472"/>
      </c:barChart>
      <c:catAx>
        <c:axId val="39158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591472"/>
        <c:crosses val="autoZero"/>
        <c:auto val="1"/>
        <c:lblAlgn val="ctr"/>
        <c:lblOffset val="100"/>
        <c:noMultiLvlLbl val="0"/>
      </c:catAx>
      <c:valAx>
        <c:axId val="391591472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589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49FA77-FEF1-4783-9544-C3E052017EA0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938CD7-C524-4AD9-BECE-2790D2E269D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What are standards &amp; what are qualification standards?</a:t>
          </a:r>
        </a:p>
      </dgm:t>
    </dgm:pt>
    <dgm:pt modelId="{EAE4A660-A1CA-4F8E-A42A-2D6C3952C237}" type="parTrans" cxnId="{5AE14346-C78A-4852-96E2-7DE76EC98E1D}">
      <dgm:prSet/>
      <dgm:spPr/>
      <dgm:t>
        <a:bodyPr/>
        <a:lstStyle/>
        <a:p>
          <a:endParaRPr lang="en-US" sz="2400"/>
        </a:p>
      </dgm:t>
    </dgm:pt>
    <dgm:pt modelId="{B32CA011-49A6-45B7-8809-A965CEC279D8}" type="sibTrans" cxnId="{5AE14346-C78A-4852-96E2-7DE76EC98E1D}">
      <dgm:prSet/>
      <dgm:spPr/>
      <dgm:t>
        <a:bodyPr/>
        <a:lstStyle/>
        <a:p>
          <a:endParaRPr lang="en-US" sz="2400"/>
        </a:p>
      </dgm:t>
    </dgm:pt>
    <dgm:pt modelId="{F0FBA4F5-F9B2-442D-A37E-13A203621E5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Three different ways to think about assessments – assessment paradigms</a:t>
          </a:r>
        </a:p>
      </dgm:t>
    </dgm:pt>
    <dgm:pt modelId="{CB5BB8E7-87E2-48DA-B92A-FA392CF8F9B6}" type="parTrans" cxnId="{CD59DA57-798A-4202-ADBE-D0000934399E}">
      <dgm:prSet/>
      <dgm:spPr/>
      <dgm:t>
        <a:bodyPr/>
        <a:lstStyle/>
        <a:p>
          <a:endParaRPr lang="en-US" sz="2400"/>
        </a:p>
      </dgm:t>
    </dgm:pt>
    <dgm:pt modelId="{FFE2488B-43BA-44C1-9B86-272A83F39861}" type="sibTrans" cxnId="{CD59DA57-798A-4202-ADBE-D0000934399E}">
      <dgm:prSet/>
      <dgm:spPr/>
      <dgm:t>
        <a:bodyPr/>
        <a:lstStyle/>
        <a:p>
          <a:endParaRPr lang="en-US" sz="2400"/>
        </a:p>
      </dgm:t>
    </dgm:pt>
    <dgm:pt modelId="{4A44F525-21DE-4536-93F0-A4FE8FF62F3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How standards differ in philosophy &amp; method in these paradigms</a:t>
          </a:r>
        </a:p>
      </dgm:t>
    </dgm:pt>
    <dgm:pt modelId="{7A305E12-6FF4-4C0D-A1FF-5064C3CD2E9B}" type="parTrans" cxnId="{B30B37CF-08D8-4AB2-8D04-B0B463B3E69F}">
      <dgm:prSet/>
      <dgm:spPr/>
      <dgm:t>
        <a:bodyPr/>
        <a:lstStyle/>
        <a:p>
          <a:endParaRPr lang="en-US" sz="2400"/>
        </a:p>
      </dgm:t>
    </dgm:pt>
    <dgm:pt modelId="{65833F56-31F6-48E9-B386-E61E734EC7D8}" type="sibTrans" cxnId="{B30B37CF-08D8-4AB2-8D04-B0B463B3E69F}">
      <dgm:prSet/>
      <dgm:spPr/>
      <dgm:t>
        <a:bodyPr/>
        <a:lstStyle/>
        <a:p>
          <a:endParaRPr lang="en-US" sz="2400"/>
        </a:p>
      </dgm:t>
    </dgm:pt>
    <dgm:pt modelId="{FF49943B-9EA1-42E6-9EFC-2BFD7BACD6BE}" type="pres">
      <dgm:prSet presAssocID="{C849FA77-FEF1-4783-9544-C3E052017EA0}" presName="root" presStyleCnt="0">
        <dgm:presLayoutVars>
          <dgm:dir/>
          <dgm:resizeHandles val="exact"/>
        </dgm:presLayoutVars>
      </dgm:prSet>
      <dgm:spPr/>
    </dgm:pt>
    <dgm:pt modelId="{FB150EFD-8A50-48FC-BFCA-A729BBCDA091}" type="pres">
      <dgm:prSet presAssocID="{13938CD7-C524-4AD9-BECE-2790D2E269D4}" presName="compNode" presStyleCnt="0"/>
      <dgm:spPr/>
    </dgm:pt>
    <dgm:pt modelId="{0D354AE6-D951-4161-9B33-1BDDBDC77799}" type="pres">
      <dgm:prSet presAssocID="{13938CD7-C524-4AD9-BECE-2790D2E269D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ABA11E7A-76CF-43C3-9E66-E1AAD26187BC}" type="pres">
      <dgm:prSet presAssocID="{13938CD7-C524-4AD9-BECE-2790D2E269D4}" presName="spaceRect" presStyleCnt="0"/>
      <dgm:spPr/>
    </dgm:pt>
    <dgm:pt modelId="{420B39B2-6350-4169-9711-A254BE91F326}" type="pres">
      <dgm:prSet presAssocID="{13938CD7-C524-4AD9-BECE-2790D2E269D4}" presName="textRect" presStyleLbl="revTx" presStyleIdx="0" presStyleCnt="3">
        <dgm:presLayoutVars>
          <dgm:chMax val="1"/>
          <dgm:chPref val="1"/>
        </dgm:presLayoutVars>
      </dgm:prSet>
      <dgm:spPr/>
    </dgm:pt>
    <dgm:pt modelId="{D5781EAC-DE04-4D7B-9CA9-6BD39188C3B9}" type="pres">
      <dgm:prSet presAssocID="{B32CA011-49A6-45B7-8809-A965CEC279D8}" presName="sibTrans" presStyleCnt="0"/>
      <dgm:spPr/>
    </dgm:pt>
    <dgm:pt modelId="{C12A1BA0-4A7B-4D76-B5FD-5E988A6062D9}" type="pres">
      <dgm:prSet presAssocID="{F0FBA4F5-F9B2-442D-A37E-13A203621E50}" presName="compNode" presStyleCnt="0"/>
      <dgm:spPr/>
    </dgm:pt>
    <dgm:pt modelId="{716F0762-D02E-40A2-9B7B-11F9299DA95C}" type="pres">
      <dgm:prSet presAssocID="{F0FBA4F5-F9B2-442D-A37E-13A203621E5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3DBD74D0-BA0A-414B-9E68-BA01DEC00215}" type="pres">
      <dgm:prSet presAssocID="{F0FBA4F5-F9B2-442D-A37E-13A203621E50}" presName="spaceRect" presStyleCnt="0"/>
      <dgm:spPr/>
    </dgm:pt>
    <dgm:pt modelId="{4A43DB41-F525-45CC-9CBB-8F5254C7ED55}" type="pres">
      <dgm:prSet presAssocID="{F0FBA4F5-F9B2-442D-A37E-13A203621E50}" presName="textRect" presStyleLbl="revTx" presStyleIdx="1" presStyleCnt="3">
        <dgm:presLayoutVars>
          <dgm:chMax val="1"/>
          <dgm:chPref val="1"/>
        </dgm:presLayoutVars>
      </dgm:prSet>
      <dgm:spPr/>
    </dgm:pt>
    <dgm:pt modelId="{523B4F6E-F0E6-41B8-A548-3F8E85D79632}" type="pres">
      <dgm:prSet presAssocID="{FFE2488B-43BA-44C1-9B86-272A83F39861}" presName="sibTrans" presStyleCnt="0"/>
      <dgm:spPr/>
    </dgm:pt>
    <dgm:pt modelId="{4F4510CE-9B30-4A62-97BF-B7171F4A5D89}" type="pres">
      <dgm:prSet presAssocID="{4A44F525-21DE-4536-93F0-A4FE8FF62F33}" presName="compNode" presStyleCnt="0"/>
      <dgm:spPr/>
    </dgm:pt>
    <dgm:pt modelId="{A8EA3AB6-D7C6-455A-8E94-5F8691F00B10}" type="pres">
      <dgm:prSet presAssocID="{4A44F525-21DE-4536-93F0-A4FE8FF62F3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09A49E6-F16F-44F7-95F9-739D0D9DF2D7}" type="pres">
      <dgm:prSet presAssocID="{4A44F525-21DE-4536-93F0-A4FE8FF62F33}" presName="spaceRect" presStyleCnt="0"/>
      <dgm:spPr/>
    </dgm:pt>
    <dgm:pt modelId="{1DF2CD1B-704C-48C8-940B-05E7D912FA2C}" type="pres">
      <dgm:prSet presAssocID="{4A44F525-21DE-4536-93F0-A4FE8FF62F33}" presName="textRect" presStyleLbl="revTx" presStyleIdx="2" presStyleCnt="3" custScaleX="92576">
        <dgm:presLayoutVars>
          <dgm:chMax val="1"/>
          <dgm:chPref val="1"/>
        </dgm:presLayoutVars>
      </dgm:prSet>
      <dgm:spPr/>
    </dgm:pt>
  </dgm:ptLst>
  <dgm:cxnLst>
    <dgm:cxn modelId="{93EF3426-53E0-4584-837A-142365C0848F}" type="presOf" srcId="{4A44F525-21DE-4536-93F0-A4FE8FF62F33}" destId="{1DF2CD1B-704C-48C8-940B-05E7D912FA2C}" srcOrd="0" destOrd="0" presId="urn:microsoft.com/office/officeart/2018/2/layout/IconLabelList"/>
    <dgm:cxn modelId="{181E2E43-2DC1-4746-9BE3-0E3B2050A0D1}" type="presOf" srcId="{C849FA77-FEF1-4783-9544-C3E052017EA0}" destId="{FF49943B-9EA1-42E6-9EFC-2BFD7BACD6BE}" srcOrd="0" destOrd="0" presId="urn:microsoft.com/office/officeart/2018/2/layout/IconLabelList"/>
    <dgm:cxn modelId="{5AE14346-C78A-4852-96E2-7DE76EC98E1D}" srcId="{C849FA77-FEF1-4783-9544-C3E052017EA0}" destId="{13938CD7-C524-4AD9-BECE-2790D2E269D4}" srcOrd="0" destOrd="0" parTransId="{EAE4A660-A1CA-4F8E-A42A-2D6C3952C237}" sibTransId="{B32CA011-49A6-45B7-8809-A965CEC279D8}"/>
    <dgm:cxn modelId="{CD59DA57-798A-4202-ADBE-D0000934399E}" srcId="{C849FA77-FEF1-4783-9544-C3E052017EA0}" destId="{F0FBA4F5-F9B2-442D-A37E-13A203621E50}" srcOrd="1" destOrd="0" parTransId="{CB5BB8E7-87E2-48DA-B92A-FA392CF8F9B6}" sibTransId="{FFE2488B-43BA-44C1-9B86-272A83F39861}"/>
    <dgm:cxn modelId="{D5E8997D-03CF-4F49-9134-D7B90F0E2AFA}" type="presOf" srcId="{F0FBA4F5-F9B2-442D-A37E-13A203621E50}" destId="{4A43DB41-F525-45CC-9CBB-8F5254C7ED55}" srcOrd="0" destOrd="0" presId="urn:microsoft.com/office/officeart/2018/2/layout/IconLabelList"/>
    <dgm:cxn modelId="{B30B37CF-08D8-4AB2-8D04-B0B463B3E69F}" srcId="{C849FA77-FEF1-4783-9544-C3E052017EA0}" destId="{4A44F525-21DE-4536-93F0-A4FE8FF62F33}" srcOrd="2" destOrd="0" parTransId="{7A305E12-6FF4-4C0D-A1FF-5064C3CD2E9B}" sibTransId="{65833F56-31F6-48E9-B386-E61E734EC7D8}"/>
    <dgm:cxn modelId="{6D6DFFD2-E2E3-4958-BC95-A72B0C48CA49}" type="presOf" srcId="{13938CD7-C524-4AD9-BECE-2790D2E269D4}" destId="{420B39B2-6350-4169-9711-A254BE91F326}" srcOrd="0" destOrd="0" presId="urn:microsoft.com/office/officeart/2018/2/layout/IconLabelList"/>
    <dgm:cxn modelId="{DBBC44D5-9FC9-4C97-8A35-F5FC1BFEB3A8}" type="presParOf" srcId="{FF49943B-9EA1-42E6-9EFC-2BFD7BACD6BE}" destId="{FB150EFD-8A50-48FC-BFCA-A729BBCDA091}" srcOrd="0" destOrd="0" presId="urn:microsoft.com/office/officeart/2018/2/layout/IconLabelList"/>
    <dgm:cxn modelId="{D59EEAEA-436D-4369-9673-FE93A115DDC5}" type="presParOf" srcId="{FB150EFD-8A50-48FC-BFCA-A729BBCDA091}" destId="{0D354AE6-D951-4161-9B33-1BDDBDC77799}" srcOrd="0" destOrd="0" presId="urn:microsoft.com/office/officeart/2018/2/layout/IconLabelList"/>
    <dgm:cxn modelId="{2418CE24-5D24-4918-BD48-182E5CC4FE27}" type="presParOf" srcId="{FB150EFD-8A50-48FC-BFCA-A729BBCDA091}" destId="{ABA11E7A-76CF-43C3-9E66-E1AAD26187BC}" srcOrd="1" destOrd="0" presId="urn:microsoft.com/office/officeart/2018/2/layout/IconLabelList"/>
    <dgm:cxn modelId="{2E7B1FD9-6E57-462B-9876-D9C2B4598EAF}" type="presParOf" srcId="{FB150EFD-8A50-48FC-BFCA-A729BBCDA091}" destId="{420B39B2-6350-4169-9711-A254BE91F326}" srcOrd="2" destOrd="0" presId="urn:microsoft.com/office/officeart/2018/2/layout/IconLabelList"/>
    <dgm:cxn modelId="{47298249-8922-464C-AD07-7CA52A3B2112}" type="presParOf" srcId="{FF49943B-9EA1-42E6-9EFC-2BFD7BACD6BE}" destId="{D5781EAC-DE04-4D7B-9CA9-6BD39188C3B9}" srcOrd="1" destOrd="0" presId="urn:microsoft.com/office/officeart/2018/2/layout/IconLabelList"/>
    <dgm:cxn modelId="{B8E2BB84-8D04-4BC0-BFA5-F341ED5ADD04}" type="presParOf" srcId="{FF49943B-9EA1-42E6-9EFC-2BFD7BACD6BE}" destId="{C12A1BA0-4A7B-4D76-B5FD-5E988A6062D9}" srcOrd="2" destOrd="0" presId="urn:microsoft.com/office/officeart/2018/2/layout/IconLabelList"/>
    <dgm:cxn modelId="{0562C0E5-D029-4523-B69E-08DE9BBCC40D}" type="presParOf" srcId="{C12A1BA0-4A7B-4D76-B5FD-5E988A6062D9}" destId="{716F0762-D02E-40A2-9B7B-11F9299DA95C}" srcOrd="0" destOrd="0" presId="urn:microsoft.com/office/officeart/2018/2/layout/IconLabelList"/>
    <dgm:cxn modelId="{1BBDA713-5E64-4844-9C00-2106151E8033}" type="presParOf" srcId="{C12A1BA0-4A7B-4D76-B5FD-5E988A6062D9}" destId="{3DBD74D0-BA0A-414B-9E68-BA01DEC00215}" srcOrd="1" destOrd="0" presId="urn:microsoft.com/office/officeart/2018/2/layout/IconLabelList"/>
    <dgm:cxn modelId="{7069D91C-1A50-4165-828F-8C6285E9128E}" type="presParOf" srcId="{C12A1BA0-4A7B-4D76-B5FD-5E988A6062D9}" destId="{4A43DB41-F525-45CC-9CBB-8F5254C7ED55}" srcOrd="2" destOrd="0" presId="urn:microsoft.com/office/officeart/2018/2/layout/IconLabelList"/>
    <dgm:cxn modelId="{9E70A3D0-30D0-4E59-8D0A-02ECFDD4902A}" type="presParOf" srcId="{FF49943B-9EA1-42E6-9EFC-2BFD7BACD6BE}" destId="{523B4F6E-F0E6-41B8-A548-3F8E85D79632}" srcOrd="3" destOrd="0" presId="urn:microsoft.com/office/officeart/2018/2/layout/IconLabelList"/>
    <dgm:cxn modelId="{BF7AD73B-FC1C-48FB-A56F-AD5A06D84CA6}" type="presParOf" srcId="{FF49943B-9EA1-42E6-9EFC-2BFD7BACD6BE}" destId="{4F4510CE-9B30-4A62-97BF-B7171F4A5D89}" srcOrd="4" destOrd="0" presId="urn:microsoft.com/office/officeart/2018/2/layout/IconLabelList"/>
    <dgm:cxn modelId="{6FE78EA1-53C6-49F1-AE10-D95ACD59D92B}" type="presParOf" srcId="{4F4510CE-9B30-4A62-97BF-B7171F4A5D89}" destId="{A8EA3AB6-D7C6-455A-8E94-5F8691F00B10}" srcOrd="0" destOrd="0" presId="urn:microsoft.com/office/officeart/2018/2/layout/IconLabelList"/>
    <dgm:cxn modelId="{39C882D4-8D2B-432D-BAAA-7A60ED5495CD}" type="presParOf" srcId="{4F4510CE-9B30-4A62-97BF-B7171F4A5D89}" destId="{309A49E6-F16F-44F7-95F9-739D0D9DF2D7}" srcOrd="1" destOrd="0" presId="urn:microsoft.com/office/officeart/2018/2/layout/IconLabelList"/>
    <dgm:cxn modelId="{E9E71EAF-8FFD-4EEB-A4CD-7496BB8C7647}" type="presParOf" srcId="{4F4510CE-9B30-4A62-97BF-B7171F4A5D89}" destId="{1DF2CD1B-704C-48C8-940B-05E7D912FA2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075F0E-82BD-4963-AFE8-E01FAAA56230}" type="doc">
      <dgm:prSet loTypeId="urn:microsoft.com/office/officeart/2018/2/layout/IconCircleList" loCatId="icon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C349BAAC-AD44-43A4-A20D-137D93796B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Attribute</a:t>
          </a:r>
          <a:r>
            <a:rPr lang="en-US" dirty="0"/>
            <a:t>: what is the nature of the thing you are trying to assess?</a:t>
          </a:r>
        </a:p>
      </dgm:t>
    </dgm:pt>
    <dgm:pt modelId="{5FB609AB-2B53-4F45-97F7-DE7B32D9E833}" type="parTrans" cxnId="{3BDBC1C3-754A-4B13-8D23-182E0286FE2D}">
      <dgm:prSet/>
      <dgm:spPr/>
      <dgm:t>
        <a:bodyPr/>
        <a:lstStyle/>
        <a:p>
          <a:endParaRPr lang="en-US"/>
        </a:p>
      </dgm:t>
    </dgm:pt>
    <dgm:pt modelId="{80B48BA3-D1FE-4882-981A-6F41C0DF7F73}" type="sibTrans" cxnId="{3BDBC1C3-754A-4B13-8D23-182E0286FE2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808A952-0868-4052-AB67-0FA773D8E2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Attainment</a:t>
          </a:r>
        </a:p>
      </dgm:t>
    </dgm:pt>
    <dgm:pt modelId="{83CA4CCE-D21B-40A8-B5D6-F54B50083919}" type="parTrans" cxnId="{B375E7D7-54BE-456A-AEDA-D284C901DBAF}">
      <dgm:prSet/>
      <dgm:spPr/>
      <dgm:t>
        <a:bodyPr/>
        <a:lstStyle/>
        <a:p>
          <a:endParaRPr lang="en-US"/>
        </a:p>
      </dgm:t>
    </dgm:pt>
    <dgm:pt modelId="{EFC7D369-00DE-4D43-B20C-4DFA900724A4}" type="sibTrans" cxnId="{B375E7D7-54BE-456A-AEDA-D284C901DBA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62DE4DE-DE62-490A-AF66-0451852902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Common assessment </a:t>
          </a:r>
          <a:r>
            <a:rPr lang="en-US" b="1" dirty="0"/>
            <a:t>formats</a:t>
          </a:r>
        </a:p>
      </dgm:t>
    </dgm:pt>
    <dgm:pt modelId="{52622480-7BF1-4C90-BC4B-4347DB2B4818}" type="parTrans" cxnId="{83D29474-98A5-4831-AA17-4F5A8E79CF98}">
      <dgm:prSet/>
      <dgm:spPr/>
      <dgm:t>
        <a:bodyPr/>
        <a:lstStyle/>
        <a:p>
          <a:endParaRPr lang="en-US"/>
        </a:p>
      </dgm:t>
    </dgm:pt>
    <dgm:pt modelId="{F4C69077-3D97-48F1-95BA-4C052E726336}" type="sibTrans" cxnId="{83D29474-98A5-4831-AA17-4F5A8E79CF9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8D6EAC6-D921-4279-BEC5-F08E1B3C7A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Examinations including extended answers</a:t>
          </a:r>
        </a:p>
        <a:p>
          <a:pPr>
            <a:lnSpc>
              <a:spcPct val="100000"/>
            </a:lnSpc>
          </a:pPr>
          <a:r>
            <a:rPr lang="en-US" dirty="0"/>
            <a:t>Coursework</a:t>
          </a:r>
        </a:p>
      </dgm:t>
    </dgm:pt>
    <dgm:pt modelId="{C7B15043-7AC3-44CF-AB06-1A9DC25236B1}" type="parTrans" cxnId="{1747C00D-55A4-46EB-8073-C431FE209A2F}">
      <dgm:prSet/>
      <dgm:spPr/>
      <dgm:t>
        <a:bodyPr/>
        <a:lstStyle/>
        <a:p>
          <a:endParaRPr lang="en-US"/>
        </a:p>
      </dgm:t>
    </dgm:pt>
    <dgm:pt modelId="{4AC1315C-EB62-4023-91A8-392B3A7D2BC4}" type="sibTrans" cxnId="{1747C00D-55A4-46EB-8073-C431FE209A2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606D908-2B78-474A-A64B-5094E774BFCD}" type="pres">
      <dgm:prSet presAssocID="{F8075F0E-82BD-4963-AFE8-E01FAAA56230}" presName="root" presStyleCnt="0">
        <dgm:presLayoutVars>
          <dgm:dir/>
          <dgm:resizeHandles val="exact"/>
        </dgm:presLayoutVars>
      </dgm:prSet>
      <dgm:spPr/>
    </dgm:pt>
    <dgm:pt modelId="{B0A22B24-8BCE-42AA-BB1D-1F74484691CE}" type="pres">
      <dgm:prSet presAssocID="{F8075F0E-82BD-4963-AFE8-E01FAAA56230}" presName="container" presStyleCnt="0">
        <dgm:presLayoutVars>
          <dgm:dir/>
          <dgm:resizeHandles val="exact"/>
        </dgm:presLayoutVars>
      </dgm:prSet>
      <dgm:spPr/>
    </dgm:pt>
    <dgm:pt modelId="{C5FEA04B-2471-47DE-AB77-7AB31D3EFDBA}" type="pres">
      <dgm:prSet presAssocID="{C349BAAC-AD44-43A4-A20D-137D93796BD0}" presName="compNode" presStyleCnt="0"/>
      <dgm:spPr/>
    </dgm:pt>
    <dgm:pt modelId="{6B106F66-7EF7-452F-A048-F64906EBC7F3}" type="pres">
      <dgm:prSet presAssocID="{C349BAAC-AD44-43A4-A20D-137D93796BD0}" presName="iconBgRect" presStyleLbl="bgShp" presStyleIdx="0" presStyleCnt="4"/>
      <dgm:spPr/>
    </dgm:pt>
    <dgm:pt modelId="{821BF9F2-1B1B-4DF3-A668-7EA3B5972574}" type="pres">
      <dgm:prSet presAssocID="{C349BAAC-AD44-43A4-A20D-137D93796BD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261BD338-EE21-4B98-B333-FA41EE2FC1DE}" type="pres">
      <dgm:prSet presAssocID="{C349BAAC-AD44-43A4-A20D-137D93796BD0}" presName="spaceRect" presStyleCnt="0"/>
      <dgm:spPr/>
    </dgm:pt>
    <dgm:pt modelId="{D4CA0753-76F0-49D0-B37D-32131A4B7119}" type="pres">
      <dgm:prSet presAssocID="{C349BAAC-AD44-43A4-A20D-137D93796BD0}" presName="textRect" presStyleLbl="revTx" presStyleIdx="0" presStyleCnt="4">
        <dgm:presLayoutVars>
          <dgm:chMax val="1"/>
          <dgm:chPref val="1"/>
        </dgm:presLayoutVars>
      </dgm:prSet>
      <dgm:spPr/>
    </dgm:pt>
    <dgm:pt modelId="{35439B7B-E165-4F25-BA61-7ED0855EAF5D}" type="pres">
      <dgm:prSet presAssocID="{80B48BA3-D1FE-4882-981A-6F41C0DF7F73}" presName="sibTrans" presStyleLbl="sibTrans2D1" presStyleIdx="0" presStyleCnt="0"/>
      <dgm:spPr/>
    </dgm:pt>
    <dgm:pt modelId="{1053263A-B4FB-47E8-9041-A20F06567165}" type="pres">
      <dgm:prSet presAssocID="{8808A952-0868-4052-AB67-0FA773D8E286}" presName="compNode" presStyleCnt="0"/>
      <dgm:spPr/>
    </dgm:pt>
    <dgm:pt modelId="{D29759A5-5331-4E41-A65B-87DC7E8156EF}" type="pres">
      <dgm:prSet presAssocID="{8808A952-0868-4052-AB67-0FA773D8E286}" presName="iconBgRect" presStyleLbl="bgShp" presStyleIdx="1" presStyleCnt="4"/>
      <dgm:spPr/>
    </dgm:pt>
    <dgm:pt modelId="{C78C9B35-FA32-411C-A0C6-BEAA49F23C06}" type="pres">
      <dgm:prSet presAssocID="{8808A952-0868-4052-AB67-0FA773D8E286}" presName="iconRect" presStyleLbl="node1" presStyleIdx="1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B993101-E4CA-4703-9428-6130CFD62ECA}" type="pres">
      <dgm:prSet presAssocID="{8808A952-0868-4052-AB67-0FA773D8E286}" presName="spaceRect" presStyleCnt="0"/>
      <dgm:spPr/>
    </dgm:pt>
    <dgm:pt modelId="{88D3B25F-0CA3-4269-8A5E-90B7461BBE42}" type="pres">
      <dgm:prSet presAssocID="{8808A952-0868-4052-AB67-0FA773D8E286}" presName="textRect" presStyleLbl="revTx" presStyleIdx="1" presStyleCnt="4">
        <dgm:presLayoutVars>
          <dgm:chMax val="1"/>
          <dgm:chPref val="1"/>
        </dgm:presLayoutVars>
      </dgm:prSet>
      <dgm:spPr/>
    </dgm:pt>
    <dgm:pt modelId="{A2C39FD1-1BEB-45B3-8532-86A8CC9ABB5C}" type="pres">
      <dgm:prSet presAssocID="{EFC7D369-00DE-4D43-B20C-4DFA900724A4}" presName="sibTrans" presStyleLbl="sibTrans2D1" presStyleIdx="0" presStyleCnt="0"/>
      <dgm:spPr/>
    </dgm:pt>
    <dgm:pt modelId="{937F8DAF-0ACB-42ED-87AE-6F493F38E9A9}" type="pres">
      <dgm:prSet presAssocID="{D62DE4DE-DE62-490A-AF66-045185290237}" presName="compNode" presStyleCnt="0"/>
      <dgm:spPr/>
    </dgm:pt>
    <dgm:pt modelId="{8E8B1738-4929-45BD-9F0A-7299CF1B72A1}" type="pres">
      <dgm:prSet presAssocID="{D62DE4DE-DE62-490A-AF66-045185290237}" presName="iconBgRect" presStyleLbl="bgShp" presStyleIdx="2" presStyleCnt="4"/>
      <dgm:spPr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</dgm:pt>
    <dgm:pt modelId="{6BE5F0A8-340D-4FB0-9678-4CDE00AE5150}" type="pres">
      <dgm:prSet presAssocID="{D62DE4DE-DE62-490A-AF66-045185290237}" presName="iconRect" presStyleLbl="node1" presStyleIdx="2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E50AC452-D59C-41A7-A685-2D8AD942024D}" type="pres">
      <dgm:prSet presAssocID="{D62DE4DE-DE62-490A-AF66-045185290237}" presName="spaceRect" presStyleCnt="0"/>
      <dgm:spPr/>
    </dgm:pt>
    <dgm:pt modelId="{9FFA29A0-9B2E-4B39-9DC9-1B266A1B2FF9}" type="pres">
      <dgm:prSet presAssocID="{D62DE4DE-DE62-490A-AF66-045185290237}" presName="textRect" presStyleLbl="revTx" presStyleIdx="2" presStyleCnt="4">
        <dgm:presLayoutVars>
          <dgm:chMax val="1"/>
          <dgm:chPref val="1"/>
        </dgm:presLayoutVars>
      </dgm:prSet>
      <dgm:spPr/>
    </dgm:pt>
    <dgm:pt modelId="{C0E20D2F-1790-48EB-A7AA-B7ADCCA3FB21}" type="pres">
      <dgm:prSet presAssocID="{F4C69077-3D97-48F1-95BA-4C052E726336}" presName="sibTrans" presStyleLbl="sibTrans2D1" presStyleIdx="0" presStyleCnt="0"/>
      <dgm:spPr/>
    </dgm:pt>
    <dgm:pt modelId="{D5750426-7786-48B6-8811-773FBE7F5A29}" type="pres">
      <dgm:prSet presAssocID="{28D6EAC6-D921-4279-BEC5-F08E1B3C7ACA}" presName="compNode" presStyleCnt="0"/>
      <dgm:spPr/>
    </dgm:pt>
    <dgm:pt modelId="{43BBD63F-B0A7-4D92-AEF8-80D583850EA6}" type="pres">
      <dgm:prSet presAssocID="{28D6EAC6-D921-4279-BEC5-F08E1B3C7ACA}" presName="iconBgRect" presStyleLbl="bgShp" presStyleIdx="3" presStyleCnt="4"/>
      <dgm:spPr/>
    </dgm:pt>
    <dgm:pt modelId="{8DE9A36D-26FD-4E99-960D-CB2DD2FB86F4}" type="pres">
      <dgm:prSet presAssocID="{28D6EAC6-D921-4279-BEC5-F08E1B3C7ACA}" presName="iconRect" presStyleLbl="node1" presStyleIdx="3" presStyleCnt="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164E6E44-D3DE-4DCE-9B43-70AD146F9BE8}" type="pres">
      <dgm:prSet presAssocID="{28D6EAC6-D921-4279-BEC5-F08E1B3C7ACA}" presName="spaceRect" presStyleCnt="0"/>
      <dgm:spPr/>
    </dgm:pt>
    <dgm:pt modelId="{C9E48A38-FA55-4BE7-9B24-2FC6F6714A2D}" type="pres">
      <dgm:prSet presAssocID="{28D6EAC6-D921-4279-BEC5-F08E1B3C7AC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747C00D-55A4-46EB-8073-C431FE209A2F}" srcId="{F8075F0E-82BD-4963-AFE8-E01FAAA56230}" destId="{28D6EAC6-D921-4279-BEC5-F08E1B3C7ACA}" srcOrd="3" destOrd="0" parTransId="{C7B15043-7AC3-44CF-AB06-1A9DC25236B1}" sibTransId="{4AC1315C-EB62-4023-91A8-392B3A7D2BC4}"/>
    <dgm:cxn modelId="{9941EB11-D8DC-4AA5-89D4-8E475C67F00C}" type="presOf" srcId="{EFC7D369-00DE-4D43-B20C-4DFA900724A4}" destId="{A2C39FD1-1BEB-45B3-8532-86A8CC9ABB5C}" srcOrd="0" destOrd="0" presId="urn:microsoft.com/office/officeart/2018/2/layout/IconCircleList"/>
    <dgm:cxn modelId="{FF02BC4B-59F9-427D-9634-EEB31F14CE44}" type="presOf" srcId="{F4C69077-3D97-48F1-95BA-4C052E726336}" destId="{C0E20D2F-1790-48EB-A7AA-B7ADCCA3FB21}" srcOrd="0" destOrd="0" presId="urn:microsoft.com/office/officeart/2018/2/layout/IconCircleList"/>
    <dgm:cxn modelId="{697E3456-7D34-4EAC-BC1E-81F3D6DBF80F}" type="presOf" srcId="{D62DE4DE-DE62-490A-AF66-045185290237}" destId="{9FFA29A0-9B2E-4B39-9DC9-1B266A1B2FF9}" srcOrd="0" destOrd="0" presId="urn:microsoft.com/office/officeart/2018/2/layout/IconCircleList"/>
    <dgm:cxn modelId="{AE6EF658-7996-4DF2-A6FF-031D6FF1DC56}" type="presOf" srcId="{28D6EAC6-D921-4279-BEC5-F08E1B3C7ACA}" destId="{C9E48A38-FA55-4BE7-9B24-2FC6F6714A2D}" srcOrd="0" destOrd="0" presId="urn:microsoft.com/office/officeart/2018/2/layout/IconCircleList"/>
    <dgm:cxn modelId="{B61A6562-235D-454A-96A5-FBCD3A86B46C}" type="presOf" srcId="{F8075F0E-82BD-4963-AFE8-E01FAAA56230}" destId="{C606D908-2B78-474A-A64B-5094E774BFCD}" srcOrd="0" destOrd="0" presId="urn:microsoft.com/office/officeart/2018/2/layout/IconCircleList"/>
    <dgm:cxn modelId="{89B3466C-EF0A-47FC-A72F-385C6C424AB6}" type="presOf" srcId="{80B48BA3-D1FE-4882-981A-6F41C0DF7F73}" destId="{35439B7B-E165-4F25-BA61-7ED0855EAF5D}" srcOrd="0" destOrd="0" presId="urn:microsoft.com/office/officeart/2018/2/layout/IconCircleList"/>
    <dgm:cxn modelId="{CA27B06F-D236-4840-86DE-F1AFAC7759E1}" type="presOf" srcId="{C349BAAC-AD44-43A4-A20D-137D93796BD0}" destId="{D4CA0753-76F0-49D0-B37D-32131A4B7119}" srcOrd="0" destOrd="0" presId="urn:microsoft.com/office/officeart/2018/2/layout/IconCircleList"/>
    <dgm:cxn modelId="{83D29474-98A5-4831-AA17-4F5A8E79CF98}" srcId="{F8075F0E-82BD-4963-AFE8-E01FAAA56230}" destId="{D62DE4DE-DE62-490A-AF66-045185290237}" srcOrd="2" destOrd="0" parTransId="{52622480-7BF1-4C90-BC4B-4347DB2B4818}" sibTransId="{F4C69077-3D97-48F1-95BA-4C052E726336}"/>
    <dgm:cxn modelId="{3BDBC1C3-754A-4B13-8D23-182E0286FE2D}" srcId="{F8075F0E-82BD-4963-AFE8-E01FAAA56230}" destId="{C349BAAC-AD44-43A4-A20D-137D93796BD0}" srcOrd="0" destOrd="0" parTransId="{5FB609AB-2B53-4F45-97F7-DE7B32D9E833}" sibTransId="{80B48BA3-D1FE-4882-981A-6F41C0DF7F73}"/>
    <dgm:cxn modelId="{C249F8D3-7F24-4E53-B608-C59D3E918B73}" type="presOf" srcId="{8808A952-0868-4052-AB67-0FA773D8E286}" destId="{88D3B25F-0CA3-4269-8A5E-90B7461BBE42}" srcOrd="0" destOrd="0" presId="urn:microsoft.com/office/officeart/2018/2/layout/IconCircleList"/>
    <dgm:cxn modelId="{B375E7D7-54BE-456A-AEDA-D284C901DBAF}" srcId="{F8075F0E-82BD-4963-AFE8-E01FAAA56230}" destId="{8808A952-0868-4052-AB67-0FA773D8E286}" srcOrd="1" destOrd="0" parTransId="{83CA4CCE-D21B-40A8-B5D6-F54B50083919}" sibTransId="{EFC7D369-00DE-4D43-B20C-4DFA900724A4}"/>
    <dgm:cxn modelId="{BEE1EB66-E32D-40D5-A607-3DB365A09CCD}" type="presParOf" srcId="{C606D908-2B78-474A-A64B-5094E774BFCD}" destId="{B0A22B24-8BCE-42AA-BB1D-1F74484691CE}" srcOrd="0" destOrd="0" presId="urn:microsoft.com/office/officeart/2018/2/layout/IconCircleList"/>
    <dgm:cxn modelId="{4385C6B6-E32B-4D80-94D8-5CF3FB94D84C}" type="presParOf" srcId="{B0A22B24-8BCE-42AA-BB1D-1F74484691CE}" destId="{C5FEA04B-2471-47DE-AB77-7AB31D3EFDBA}" srcOrd="0" destOrd="0" presId="urn:microsoft.com/office/officeart/2018/2/layout/IconCircleList"/>
    <dgm:cxn modelId="{1120C3CB-3458-474D-B735-3AC6B94AFA72}" type="presParOf" srcId="{C5FEA04B-2471-47DE-AB77-7AB31D3EFDBA}" destId="{6B106F66-7EF7-452F-A048-F64906EBC7F3}" srcOrd="0" destOrd="0" presId="urn:microsoft.com/office/officeart/2018/2/layout/IconCircleList"/>
    <dgm:cxn modelId="{75E672FD-3AF4-43B5-8F62-3DCEF4B18054}" type="presParOf" srcId="{C5FEA04B-2471-47DE-AB77-7AB31D3EFDBA}" destId="{821BF9F2-1B1B-4DF3-A668-7EA3B5972574}" srcOrd="1" destOrd="0" presId="urn:microsoft.com/office/officeart/2018/2/layout/IconCircleList"/>
    <dgm:cxn modelId="{46B1993D-DC25-4F61-A51B-A5F309A1766B}" type="presParOf" srcId="{C5FEA04B-2471-47DE-AB77-7AB31D3EFDBA}" destId="{261BD338-EE21-4B98-B333-FA41EE2FC1DE}" srcOrd="2" destOrd="0" presId="urn:microsoft.com/office/officeart/2018/2/layout/IconCircleList"/>
    <dgm:cxn modelId="{1B3BE1C9-C658-4540-B137-85168D28A514}" type="presParOf" srcId="{C5FEA04B-2471-47DE-AB77-7AB31D3EFDBA}" destId="{D4CA0753-76F0-49D0-B37D-32131A4B7119}" srcOrd="3" destOrd="0" presId="urn:microsoft.com/office/officeart/2018/2/layout/IconCircleList"/>
    <dgm:cxn modelId="{23D48BAF-5019-43EA-88A9-E9B8DC765455}" type="presParOf" srcId="{B0A22B24-8BCE-42AA-BB1D-1F74484691CE}" destId="{35439B7B-E165-4F25-BA61-7ED0855EAF5D}" srcOrd="1" destOrd="0" presId="urn:microsoft.com/office/officeart/2018/2/layout/IconCircleList"/>
    <dgm:cxn modelId="{EB013563-A201-49A8-BE1A-141253660A88}" type="presParOf" srcId="{B0A22B24-8BCE-42AA-BB1D-1F74484691CE}" destId="{1053263A-B4FB-47E8-9041-A20F06567165}" srcOrd="2" destOrd="0" presId="urn:microsoft.com/office/officeart/2018/2/layout/IconCircleList"/>
    <dgm:cxn modelId="{38AEE1BD-0936-413C-84A4-F37A5D8FF2F4}" type="presParOf" srcId="{1053263A-B4FB-47E8-9041-A20F06567165}" destId="{D29759A5-5331-4E41-A65B-87DC7E8156EF}" srcOrd="0" destOrd="0" presId="urn:microsoft.com/office/officeart/2018/2/layout/IconCircleList"/>
    <dgm:cxn modelId="{D58F51B3-75D1-4AF5-86B1-B5E9361D86A1}" type="presParOf" srcId="{1053263A-B4FB-47E8-9041-A20F06567165}" destId="{C78C9B35-FA32-411C-A0C6-BEAA49F23C06}" srcOrd="1" destOrd="0" presId="urn:microsoft.com/office/officeart/2018/2/layout/IconCircleList"/>
    <dgm:cxn modelId="{1672E8CE-7292-4CB2-BEEF-07A6E1F0C85F}" type="presParOf" srcId="{1053263A-B4FB-47E8-9041-A20F06567165}" destId="{4B993101-E4CA-4703-9428-6130CFD62ECA}" srcOrd="2" destOrd="0" presId="urn:microsoft.com/office/officeart/2018/2/layout/IconCircleList"/>
    <dgm:cxn modelId="{383115AE-C146-4B83-9E3D-8AE7DA596185}" type="presParOf" srcId="{1053263A-B4FB-47E8-9041-A20F06567165}" destId="{88D3B25F-0CA3-4269-8A5E-90B7461BBE42}" srcOrd="3" destOrd="0" presId="urn:microsoft.com/office/officeart/2018/2/layout/IconCircleList"/>
    <dgm:cxn modelId="{00B3BB4E-05A9-4952-809F-27276A6AEC8F}" type="presParOf" srcId="{B0A22B24-8BCE-42AA-BB1D-1F74484691CE}" destId="{A2C39FD1-1BEB-45B3-8532-86A8CC9ABB5C}" srcOrd="3" destOrd="0" presId="urn:microsoft.com/office/officeart/2018/2/layout/IconCircleList"/>
    <dgm:cxn modelId="{B7923547-D540-4338-BD44-FBB0FEE06C23}" type="presParOf" srcId="{B0A22B24-8BCE-42AA-BB1D-1F74484691CE}" destId="{937F8DAF-0ACB-42ED-87AE-6F493F38E9A9}" srcOrd="4" destOrd="0" presId="urn:microsoft.com/office/officeart/2018/2/layout/IconCircleList"/>
    <dgm:cxn modelId="{404C2A59-EFD2-45F2-9311-C0193F397F7A}" type="presParOf" srcId="{937F8DAF-0ACB-42ED-87AE-6F493F38E9A9}" destId="{8E8B1738-4929-45BD-9F0A-7299CF1B72A1}" srcOrd="0" destOrd="0" presId="urn:microsoft.com/office/officeart/2018/2/layout/IconCircleList"/>
    <dgm:cxn modelId="{5DF5FE76-DB00-4A6E-B24D-6E8C377BCBA1}" type="presParOf" srcId="{937F8DAF-0ACB-42ED-87AE-6F493F38E9A9}" destId="{6BE5F0A8-340D-4FB0-9678-4CDE00AE5150}" srcOrd="1" destOrd="0" presId="urn:microsoft.com/office/officeart/2018/2/layout/IconCircleList"/>
    <dgm:cxn modelId="{7744CEB1-B1E8-4C3B-B030-5064E566445B}" type="presParOf" srcId="{937F8DAF-0ACB-42ED-87AE-6F493F38E9A9}" destId="{E50AC452-D59C-41A7-A685-2D8AD942024D}" srcOrd="2" destOrd="0" presId="urn:microsoft.com/office/officeart/2018/2/layout/IconCircleList"/>
    <dgm:cxn modelId="{81278E19-A8A6-4031-ADC5-1A170E8657DC}" type="presParOf" srcId="{937F8DAF-0ACB-42ED-87AE-6F493F38E9A9}" destId="{9FFA29A0-9B2E-4B39-9DC9-1B266A1B2FF9}" srcOrd="3" destOrd="0" presId="urn:microsoft.com/office/officeart/2018/2/layout/IconCircleList"/>
    <dgm:cxn modelId="{797CB53D-27F3-4429-9815-A0A9BE2ADD3A}" type="presParOf" srcId="{B0A22B24-8BCE-42AA-BB1D-1F74484691CE}" destId="{C0E20D2F-1790-48EB-A7AA-B7ADCCA3FB21}" srcOrd="5" destOrd="0" presId="urn:microsoft.com/office/officeart/2018/2/layout/IconCircleList"/>
    <dgm:cxn modelId="{AE94001B-8952-4B1A-A89F-32D44026A52F}" type="presParOf" srcId="{B0A22B24-8BCE-42AA-BB1D-1F74484691CE}" destId="{D5750426-7786-48B6-8811-773FBE7F5A29}" srcOrd="6" destOrd="0" presId="urn:microsoft.com/office/officeart/2018/2/layout/IconCircleList"/>
    <dgm:cxn modelId="{6AD249BE-6B94-4213-98AF-0A1165515224}" type="presParOf" srcId="{D5750426-7786-48B6-8811-773FBE7F5A29}" destId="{43BBD63F-B0A7-4D92-AEF8-80D583850EA6}" srcOrd="0" destOrd="0" presId="urn:microsoft.com/office/officeart/2018/2/layout/IconCircleList"/>
    <dgm:cxn modelId="{966832F5-1DF7-4929-AC21-B50BE19E4D3B}" type="presParOf" srcId="{D5750426-7786-48B6-8811-773FBE7F5A29}" destId="{8DE9A36D-26FD-4E99-960D-CB2DD2FB86F4}" srcOrd="1" destOrd="0" presId="urn:microsoft.com/office/officeart/2018/2/layout/IconCircleList"/>
    <dgm:cxn modelId="{FE70B4DB-4D8E-44BF-AEC5-0E7ADBA969BC}" type="presParOf" srcId="{D5750426-7786-48B6-8811-773FBE7F5A29}" destId="{164E6E44-D3DE-4DCE-9B43-70AD146F9BE8}" srcOrd="2" destOrd="0" presId="urn:microsoft.com/office/officeart/2018/2/layout/IconCircleList"/>
    <dgm:cxn modelId="{C59B4893-0608-479F-B879-50843C07610D}" type="presParOf" srcId="{D5750426-7786-48B6-8811-773FBE7F5A29}" destId="{C9E48A38-FA55-4BE7-9B24-2FC6F6714A2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075F0E-82BD-4963-AFE8-E01FAAA56230}" type="doc">
      <dgm:prSet loTypeId="urn:microsoft.com/office/officeart/2018/2/layout/IconCircleList" loCatId="icon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16642B5-5997-43F5-A027-E9F3EE1764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Prototypical </a:t>
          </a:r>
          <a:r>
            <a:rPr lang="en-US" b="1" dirty="0"/>
            <a:t>definition</a:t>
          </a:r>
          <a:r>
            <a:rPr lang="en-US" dirty="0"/>
            <a:t> of standards</a:t>
          </a:r>
        </a:p>
      </dgm:t>
    </dgm:pt>
    <dgm:pt modelId="{24AA0987-6ABC-4E6D-9544-884321ECFC2D}" type="parTrans" cxnId="{CE819FA5-E49C-44F3-8B44-1F5F5BDEB055}">
      <dgm:prSet/>
      <dgm:spPr/>
      <dgm:t>
        <a:bodyPr/>
        <a:lstStyle/>
        <a:p>
          <a:endParaRPr lang="en-US"/>
        </a:p>
      </dgm:t>
    </dgm:pt>
    <dgm:pt modelId="{8BA1B695-A18F-4915-BED2-5BA835E72AF1}" type="sibTrans" cxnId="{CE819FA5-E49C-44F3-8B44-1F5F5BDEB05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7C327D3-42F9-414E-B025-10569FFD29B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Results distribution </a:t>
          </a:r>
          <a:r>
            <a:rPr lang="en-US" dirty="0"/>
            <a:t>expectations</a:t>
          </a:r>
        </a:p>
      </dgm:t>
    </dgm:pt>
    <dgm:pt modelId="{1D3C82E3-D86B-4290-9B1F-E6F383986E6E}" type="parTrans" cxnId="{3585DEDA-278C-47F1-BFFA-974D05C4089E}">
      <dgm:prSet/>
      <dgm:spPr/>
      <dgm:t>
        <a:bodyPr/>
        <a:lstStyle/>
        <a:p>
          <a:endParaRPr lang="en-US"/>
        </a:p>
      </dgm:t>
    </dgm:pt>
    <dgm:pt modelId="{3ECABED7-E779-481B-8055-64F0C2C619DC}" type="sibTrans" cxnId="{3585DEDA-278C-47F1-BFFA-974D05C4089E}">
      <dgm:prSet/>
      <dgm:spPr/>
      <dgm:t>
        <a:bodyPr/>
        <a:lstStyle/>
        <a:p>
          <a:endParaRPr lang="en-US"/>
        </a:p>
      </dgm:t>
    </dgm:pt>
    <dgm:pt modelId="{C606D908-2B78-474A-A64B-5094E774BFCD}" type="pres">
      <dgm:prSet presAssocID="{F8075F0E-82BD-4963-AFE8-E01FAAA56230}" presName="root" presStyleCnt="0">
        <dgm:presLayoutVars>
          <dgm:dir/>
          <dgm:resizeHandles val="exact"/>
        </dgm:presLayoutVars>
      </dgm:prSet>
      <dgm:spPr/>
    </dgm:pt>
    <dgm:pt modelId="{B0A22B24-8BCE-42AA-BB1D-1F74484691CE}" type="pres">
      <dgm:prSet presAssocID="{F8075F0E-82BD-4963-AFE8-E01FAAA56230}" presName="container" presStyleCnt="0">
        <dgm:presLayoutVars>
          <dgm:dir/>
          <dgm:resizeHandles val="exact"/>
        </dgm:presLayoutVars>
      </dgm:prSet>
      <dgm:spPr/>
    </dgm:pt>
    <dgm:pt modelId="{04A5ACBA-E72B-4795-8632-F75A9C9D103A}" type="pres">
      <dgm:prSet presAssocID="{A16642B5-5997-43F5-A027-E9F3EE17640F}" presName="compNode" presStyleCnt="0"/>
      <dgm:spPr/>
    </dgm:pt>
    <dgm:pt modelId="{7B2D2034-7A19-4CD6-A5C9-808A0CB7EE09}" type="pres">
      <dgm:prSet presAssocID="{A16642B5-5997-43F5-A027-E9F3EE17640F}" presName="iconBgRect" presStyleLbl="bgShp" presStyleIdx="0" presStyleCnt="2"/>
      <dgm:spPr/>
    </dgm:pt>
    <dgm:pt modelId="{27FE2E1F-123C-4628-AEF9-AB26B6C29462}" type="pres">
      <dgm:prSet presAssocID="{A16642B5-5997-43F5-A027-E9F3EE17640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F5397004-1ECE-42A9-A2AE-16F4AA613908}" type="pres">
      <dgm:prSet presAssocID="{A16642B5-5997-43F5-A027-E9F3EE17640F}" presName="spaceRect" presStyleCnt="0"/>
      <dgm:spPr/>
    </dgm:pt>
    <dgm:pt modelId="{1A3D705F-0EC9-4118-BF1E-502CD8EF33E0}" type="pres">
      <dgm:prSet presAssocID="{A16642B5-5997-43F5-A027-E9F3EE17640F}" presName="textRect" presStyleLbl="revTx" presStyleIdx="0" presStyleCnt="2">
        <dgm:presLayoutVars>
          <dgm:chMax val="1"/>
          <dgm:chPref val="1"/>
        </dgm:presLayoutVars>
      </dgm:prSet>
      <dgm:spPr/>
    </dgm:pt>
    <dgm:pt modelId="{9022C4AC-1A4F-4365-AB9B-63F5DEA9E80F}" type="pres">
      <dgm:prSet presAssocID="{8BA1B695-A18F-4915-BED2-5BA835E72AF1}" presName="sibTrans" presStyleLbl="sibTrans2D1" presStyleIdx="0" presStyleCnt="0"/>
      <dgm:spPr/>
    </dgm:pt>
    <dgm:pt modelId="{79C6B664-2BE0-4A6F-BD18-7AC22893C81D}" type="pres">
      <dgm:prSet presAssocID="{F7C327D3-42F9-414E-B025-10569FFD29BA}" presName="compNode" presStyleCnt="0"/>
      <dgm:spPr/>
    </dgm:pt>
    <dgm:pt modelId="{24D0F2EC-F278-4A27-985C-2720490D0240}" type="pres">
      <dgm:prSet presAssocID="{F7C327D3-42F9-414E-B025-10569FFD29BA}" presName="iconBgRect" presStyleLbl="bgShp" presStyleIdx="1" presStyleCnt="2"/>
      <dgm:spPr/>
    </dgm:pt>
    <dgm:pt modelId="{0D176B0F-089E-4B0D-8502-27EC0EA223DC}" type="pres">
      <dgm:prSet presAssocID="{F7C327D3-42F9-414E-B025-10569FFD29B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E9FFB607-7C49-45DB-8C75-849F48D80F64}" type="pres">
      <dgm:prSet presAssocID="{F7C327D3-42F9-414E-B025-10569FFD29BA}" presName="spaceRect" presStyleCnt="0"/>
      <dgm:spPr/>
    </dgm:pt>
    <dgm:pt modelId="{C00FAE17-10DE-4CFB-9256-08D336874ACC}" type="pres">
      <dgm:prSet presAssocID="{F7C327D3-42F9-414E-B025-10569FFD29B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B61A6562-235D-454A-96A5-FBCD3A86B46C}" type="presOf" srcId="{F8075F0E-82BD-4963-AFE8-E01FAAA56230}" destId="{C606D908-2B78-474A-A64B-5094E774BFCD}" srcOrd="0" destOrd="0" presId="urn:microsoft.com/office/officeart/2018/2/layout/IconCircleList"/>
    <dgm:cxn modelId="{CE819FA5-E49C-44F3-8B44-1F5F5BDEB055}" srcId="{F8075F0E-82BD-4963-AFE8-E01FAAA56230}" destId="{A16642B5-5997-43F5-A027-E9F3EE17640F}" srcOrd="0" destOrd="0" parTransId="{24AA0987-6ABC-4E6D-9544-884321ECFC2D}" sibTransId="{8BA1B695-A18F-4915-BED2-5BA835E72AF1}"/>
    <dgm:cxn modelId="{BD7719B7-76A0-4956-8E57-52DA646DB584}" type="presOf" srcId="{F7C327D3-42F9-414E-B025-10569FFD29BA}" destId="{C00FAE17-10DE-4CFB-9256-08D336874ACC}" srcOrd="0" destOrd="0" presId="urn:microsoft.com/office/officeart/2018/2/layout/IconCircleList"/>
    <dgm:cxn modelId="{349881C1-13A6-48F3-9BA5-D1CA8D67088F}" type="presOf" srcId="{A16642B5-5997-43F5-A027-E9F3EE17640F}" destId="{1A3D705F-0EC9-4118-BF1E-502CD8EF33E0}" srcOrd="0" destOrd="0" presId="urn:microsoft.com/office/officeart/2018/2/layout/IconCircleList"/>
    <dgm:cxn modelId="{6D7D5DC6-B2ED-41E4-BBCB-7020EFA3C3E6}" type="presOf" srcId="{8BA1B695-A18F-4915-BED2-5BA835E72AF1}" destId="{9022C4AC-1A4F-4365-AB9B-63F5DEA9E80F}" srcOrd="0" destOrd="0" presId="urn:microsoft.com/office/officeart/2018/2/layout/IconCircleList"/>
    <dgm:cxn modelId="{3585DEDA-278C-47F1-BFFA-974D05C4089E}" srcId="{F8075F0E-82BD-4963-AFE8-E01FAAA56230}" destId="{F7C327D3-42F9-414E-B025-10569FFD29BA}" srcOrd="1" destOrd="0" parTransId="{1D3C82E3-D86B-4290-9B1F-E6F383986E6E}" sibTransId="{3ECABED7-E779-481B-8055-64F0C2C619DC}"/>
    <dgm:cxn modelId="{BEE1EB66-E32D-40D5-A607-3DB365A09CCD}" type="presParOf" srcId="{C606D908-2B78-474A-A64B-5094E774BFCD}" destId="{B0A22B24-8BCE-42AA-BB1D-1F74484691CE}" srcOrd="0" destOrd="0" presId="urn:microsoft.com/office/officeart/2018/2/layout/IconCircleList"/>
    <dgm:cxn modelId="{2FC27F5B-B8CF-46E9-8A06-4841F3B3818D}" type="presParOf" srcId="{B0A22B24-8BCE-42AA-BB1D-1F74484691CE}" destId="{04A5ACBA-E72B-4795-8632-F75A9C9D103A}" srcOrd="0" destOrd="0" presId="urn:microsoft.com/office/officeart/2018/2/layout/IconCircleList"/>
    <dgm:cxn modelId="{70299547-051F-44BA-8F2E-7D58A87CCB41}" type="presParOf" srcId="{04A5ACBA-E72B-4795-8632-F75A9C9D103A}" destId="{7B2D2034-7A19-4CD6-A5C9-808A0CB7EE09}" srcOrd="0" destOrd="0" presId="urn:microsoft.com/office/officeart/2018/2/layout/IconCircleList"/>
    <dgm:cxn modelId="{ACE47A9E-C50C-4EEF-B4DC-DBD7CAF3504B}" type="presParOf" srcId="{04A5ACBA-E72B-4795-8632-F75A9C9D103A}" destId="{27FE2E1F-123C-4628-AEF9-AB26B6C29462}" srcOrd="1" destOrd="0" presId="urn:microsoft.com/office/officeart/2018/2/layout/IconCircleList"/>
    <dgm:cxn modelId="{BC267FDF-1B14-463F-93FF-37BBFB8CCE79}" type="presParOf" srcId="{04A5ACBA-E72B-4795-8632-F75A9C9D103A}" destId="{F5397004-1ECE-42A9-A2AE-16F4AA613908}" srcOrd="2" destOrd="0" presId="urn:microsoft.com/office/officeart/2018/2/layout/IconCircleList"/>
    <dgm:cxn modelId="{058D91F6-B30A-40A2-9282-CA26C42E82B6}" type="presParOf" srcId="{04A5ACBA-E72B-4795-8632-F75A9C9D103A}" destId="{1A3D705F-0EC9-4118-BF1E-502CD8EF33E0}" srcOrd="3" destOrd="0" presId="urn:microsoft.com/office/officeart/2018/2/layout/IconCircleList"/>
    <dgm:cxn modelId="{31736295-DDA7-4FDC-87BA-C00E49113DB0}" type="presParOf" srcId="{B0A22B24-8BCE-42AA-BB1D-1F74484691CE}" destId="{9022C4AC-1A4F-4365-AB9B-63F5DEA9E80F}" srcOrd="1" destOrd="0" presId="urn:microsoft.com/office/officeart/2018/2/layout/IconCircleList"/>
    <dgm:cxn modelId="{785FFF0D-4310-4D5D-9A88-261D83961BA6}" type="presParOf" srcId="{B0A22B24-8BCE-42AA-BB1D-1F74484691CE}" destId="{79C6B664-2BE0-4A6F-BD18-7AC22893C81D}" srcOrd="2" destOrd="0" presId="urn:microsoft.com/office/officeart/2018/2/layout/IconCircleList"/>
    <dgm:cxn modelId="{1CF93CF5-A52C-4567-AEE4-F951B86F193D}" type="presParOf" srcId="{79C6B664-2BE0-4A6F-BD18-7AC22893C81D}" destId="{24D0F2EC-F278-4A27-985C-2720490D0240}" srcOrd="0" destOrd="0" presId="urn:microsoft.com/office/officeart/2018/2/layout/IconCircleList"/>
    <dgm:cxn modelId="{66AE2DC3-2359-4FD9-BB24-798A7A3E73AA}" type="presParOf" srcId="{79C6B664-2BE0-4A6F-BD18-7AC22893C81D}" destId="{0D176B0F-089E-4B0D-8502-27EC0EA223DC}" srcOrd="1" destOrd="0" presId="urn:microsoft.com/office/officeart/2018/2/layout/IconCircleList"/>
    <dgm:cxn modelId="{4CC41F9D-C9A2-4822-B2C5-0CFEFBDB1561}" type="presParOf" srcId="{79C6B664-2BE0-4A6F-BD18-7AC22893C81D}" destId="{E9FFB607-7C49-45DB-8C75-849F48D80F64}" srcOrd="2" destOrd="0" presId="urn:microsoft.com/office/officeart/2018/2/layout/IconCircleList"/>
    <dgm:cxn modelId="{A0671F41-5B6D-46ED-9E70-3B4D99DDAC35}" type="presParOf" srcId="{79C6B664-2BE0-4A6F-BD18-7AC22893C81D}" destId="{C00FAE17-10DE-4CFB-9256-08D336874AC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C00A7B-6AD3-4F7D-9191-786512DB5DA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C491E8C-CCAC-443A-B03A-2588DB43FB8A}">
      <dgm:prSet/>
      <dgm:spPr/>
      <dgm:t>
        <a:bodyPr/>
        <a:lstStyle/>
        <a:p>
          <a:r>
            <a:rPr lang="en-US"/>
            <a:t>Dominance of testing over teaching and learning</a:t>
          </a:r>
        </a:p>
      </dgm:t>
    </dgm:pt>
    <dgm:pt modelId="{2B799E00-6341-4BA1-975F-586C07AB681B}" type="parTrans" cxnId="{6EB77E02-4AD0-473C-8AE8-3C559FC4E251}">
      <dgm:prSet/>
      <dgm:spPr/>
      <dgm:t>
        <a:bodyPr/>
        <a:lstStyle/>
        <a:p>
          <a:endParaRPr lang="en-US"/>
        </a:p>
      </dgm:t>
    </dgm:pt>
    <dgm:pt modelId="{ED03BDFB-FF11-4B25-8739-3F14B93FA63D}" type="sibTrans" cxnId="{6EB77E02-4AD0-473C-8AE8-3C559FC4E251}">
      <dgm:prSet/>
      <dgm:spPr/>
      <dgm:t>
        <a:bodyPr/>
        <a:lstStyle/>
        <a:p>
          <a:endParaRPr lang="en-US"/>
        </a:p>
      </dgm:t>
    </dgm:pt>
    <dgm:pt modelId="{0FF415EE-61DD-461E-97BF-09E605F71131}">
      <dgm:prSet/>
      <dgm:spPr/>
      <dgm:t>
        <a:bodyPr/>
        <a:lstStyle/>
        <a:p>
          <a:r>
            <a:rPr lang="en-US"/>
            <a:t>Standards over time</a:t>
          </a:r>
        </a:p>
      </dgm:t>
    </dgm:pt>
    <dgm:pt modelId="{A2C9E92F-B169-44F5-BC3A-04451B0671BE}" type="parTrans" cxnId="{80E2F284-CA05-4FC7-A0FD-FC95170D31C0}">
      <dgm:prSet/>
      <dgm:spPr/>
      <dgm:t>
        <a:bodyPr/>
        <a:lstStyle/>
        <a:p>
          <a:endParaRPr lang="en-US"/>
        </a:p>
      </dgm:t>
    </dgm:pt>
    <dgm:pt modelId="{E1AAFE9E-88E0-483A-937D-2A3C774E76E2}" type="sibTrans" cxnId="{80E2F284-CA05-4FC7-A0FD-FC95170D31C0}">
      <dgm:prSet/>
      <dgm:spPr/>
      <dgm:t>
        <a:bodyPr/>
        <a:lstStyle/>
        <a:p>
          <a:endParaRPr lang="en-US"/>
        </a:p>
      </dgm:t>
    </dgm:pt>
    <dgm:pt modelId="{567D1ABC-B609-475D-96DA-B94410F05C7A}">
      <dgm:prSet/>
      <dgm:spPr/>
      <dgm:t>
        <a:bodyPr/>
        <a:lstStyle/>
        <a:p>
          <a:r>
            <a:rPr lang="en-US"/>
            <a:t>Comparability of different subjects</a:t>
          </a:r>
        </a:p>
      </dgm:t>
    </dgm:pt>
    <dgm:pt modelId="{9B2C6928-C5C4-4764-BE91-7210C04B78AD}" type="parTrans" cxnId="{32FA0121-1156-4EA2-9536-4BCB9A8F71D8}">
      <dgm:prSet/>
      <dgm:spPr/>
      <dgm:t>
        <a:bodyPr/>
        <a:lstStyle/>
        <a:p>
          <a:endParaRPr lang="en-US"/>
        </a:p>
      </dgm:t>
    </dgm:pt>
    <dgm:pt modelId="{A253BEE4-D285-424B-A24E-050EEA2C479D}" type="sibTrans" cxnId="{32FA0121-1156-4EA2-9536-4BCB9A8F71D8}">
      <dgm:prSet/>
      <dgm:spPr/>
      <dgm:t>
        <a:bodyPr/>
        <a:lstStyle/>
        <a:p>
          <a:endParaRPr lang="en-US"/>
        </a:p>
      </dgm:t>
    </dgm:pt>
    <dgm:pt modelId="{5870ED4F-00A8-4036-8A26-A61E55685C50}">
      <dgm:prSet/>
      <dgm:spPr/>
      <dgm:t>
        <a:bodyPr/>
        <a:lstStyle/>
        <a:p>
          <a:r>
            <a:rPr lang="en-US"/>
            <a:t>Inter-rater reliability</a:t>
          </a:r>
        </a:p>
      </dgm:t>
    </dgm:pt>
    <dgm:pt modelId="{F3CAB0B1-3DAF-4054-9A6E-2F550D5D54C8}" type="parTrans" cxnId="{FB027C83-8791-489B-BD6B-876EC476FDAF}">
      <dgm:prSet/>
      <dgm:spPr/>
      <dgm:t>
        <a:bodyPr/>
        <a:lstStyle/>
        <a:p>
          <a:endParaRPr lang="en-US"/>
        </a:p>
      </dgm:t>
    </dgm:pt>
    <dgm:pt modelId="{D0EC3635-A6CE-4CEB-B8A1-547FD671A5ED}" type="sibTrans" cxnId="{FB027C83-8791-489B-BD6B-876EC476FDAF}">
      <dgm:prSet/>
      <dgm:spPr/>
      <dgm:t>
        <a:bodyPr/>
        <a:lstStyle/>
        <a:p>
          <a:endParaRPr lang="en-US"/>
        </a:p>
      </dgm:t>
    </dgm:pt>
    <dgm:pt modelId="{5DF5E99B-9326-44F9-A9D9-AA2F636E35A4}">
      <dgm:prSet/>
      <dgm:spPr/>
      <dgm:t>
        <a:bodyPr/>
        <a:lstStyle/>
        <a:p>
          <a:r>
            <a:rPr lang="en-US"/>
            <a:t>Changes to curriculum</a:t>
          </a:r>
        </a:p>
      </dgm:t>
    </dgm:pt>
    <dgm:pt modelId="{CE25BACE-A8AF-419B-B17A-20F1A6486D9E}" type="parTrans" cxnId="{8C6EB79C-6B79-4C0A-BA0C-1BF9E52A545A}">
      <dgm:prSet/>
      <dgm:spPr/>
      <dgm:t>
        <a:bodyPr/>
        <a:lstStyle/>
        <a:p>
          <a:endParaRPr lang="en-US"/>
        </a:p>
      </dgm:t>
    </dgm:pt>
    <dgm:pt modelId="{427A8A12-409C-446E-B3A8-F0AE99DF973D}" type="sibTrans" cxnId="{8C6EB79C-6B79-4C0A-BA0C-1BF9E52A545A}">
      <dgm:prSet/>
      <dgm:spPr/>
      <dgm:t>
        <a:bodyPr/>
        <a:lstStyle/>
        <a:p>
          <a:endParaRPr lang="en-US"/>
        </a:p>
      </dgm:t>
    </dgm:pt>
    <dgm:pt modelId="{40CC7AA7-2911-43DD-84AD-2D99E7A2831D}">
      <dgm:prSet/>
      <dgm:spPr/>
      <dgm:t>
        <a:bodyPr/>
        <a:lstStyle/>
        <a:p>
          <a:r>
            <a:rPr lang="en-US"/>
            <a:t>Relationship with school accountability – effects on institutional behaviours</a:t>
          </a:r>
        </a:p>
      </dgm:t>
    </dgm:pt>
    <dgm:pt modelId="{1EF67FD8-CB90-4FDF-92B6-2410773B1AFF}" type="parTrans" cxnId="{22F4438B-08BF-404A-BCE0-27655D8A9EE4}">
      <dgm:prSet/>
      <dgm:spPr/>
      <dgm:t>
        <a:bodyPr/>
        <a:lstStyle/>
        <a:p>
          <a:endParaRPr lang="en-US"/>
        </a:p>
      </dgm:t>
    </dgm:pt>
    <dgm:pt modelId="{771507DC-2FD0-4061-9B7C-716E4F83F91A}" type="sibTrans" cxnId="{22F4438B-08BF-404A-BCE0-27655D8A9EE4}">
      <dgm:prSet/>
      <dgm:spPr/>
      <dgm:t>
        <a:bodyPr/>
        <a:lstStyle/>
        <a:p>
          <a:endParaRPr lang="en-US"/>
        </a:p>
      </dgm:t>
    </dgm:pt>
    <dgm:pt modelId="{E689D795-33AC-8B4D-9735-85B20C58513E}" type="pres">
      <dgm:prSet presAssocID="{BCC00A7B-6AD3-4F7D-9191-786512DB5DAF}" presName="diagram" presStyleCnt="0">
        <dgm:presLayoutVars>
          <dgm:dir/>
          <dgm:resizeHandles val="exact"/>
        </dgm:presLayoutVars>
      </dgm:prSet>
      <dgm:spPr/>
    </dgm:pt>
    <dgm:pt modelId="{5063D15C-AC67-104E-A208-F2BAAB2560AB}" type="pres">
      <dgm:prSet presAssocID="{FC491E8C-CCAC-443A-B03A-2588DB43FB8A}" presName="node" presStyleLbl="node1" presStyleIdx="0" presStyleCnt="6">
        <dgm:presLayoutVars>
          <dgm:bulletEnabled val="1"/>
        </dgm:presLayoutVars>
      </dgm:prSet>
      <dgm:spPr/>
    </dgm:pt>
    <dgm:pt modelId="{4A9570FB-D1F7-1C40-A10F-C4B3BE1AD3C3}" type="pres">
      <dgm:prSet presAssocID="{ED03BDFB-FF11-4B25-8739-3F14B93FA63D}" presName="sibTrans" presStyleCnt="0"/>
      <dgm:spPr/>
    </dgm:pt>
    <dgm:pt modelId="{8B949D79-D1AC-E341-8F8F-C84C3EBA0085}" type="pres">
      <dgm:prSet presAssocID="{0FF415EE-61DD-461E-97BF-09E605F71131}" presName="node" presStyleLbl="node1" presStyleIdx="1" presStyleCnt="6">
        <dgm:presLayoutVars>
          <dgm:bulletEnabled val="1"/>
        </dgm:presLayoutVars>
      </dgm:prSet>
      <dgm:spPr/>
    </dgm:pt>
    <dgm:pt modelId="{E3025D19-AF73-4B43-9107-6DA1E83374FE}" type="pres">
      <dgm:prSet presAssocID="{E1AAFE9E-88E0-483A-937D-2A3C774E76E2}" presName="sibTrans" presStyleCnt="0"/>
      <dgm:spPr/>
    </dgm:pt>
    <dgm:pt modelId="{14FF1390-3424-FE49-9A58-9BBD4942C558}" type="pres">
      <dgm:prSet presAssocID="{567D1ABC-B609-475D-96DA-B94410F05C7A}" presName="node" presStyleLbl="node1" presStyleIdx="2" presStyleCnt="6">
        <dgm:presLayoutVars>
          <dgm:bulletEnabled val="1"/>
        </dgm:presLayoutVars>
      </dgm:prSet>
      <dgm:spPr/>
    </dgm:pt>
    <dgm:pt modelId="{91BBE7C9-BA4C-FA4C-B490-599C1A33BBA6}" type="pres">
      <dgm:prSet presAssocID="{A253BEE4-D285-424B-A24E-050EEA2C479D}" presName="sibTrans" presStyleCnt="0"/>
      <dgm:spPr/>
    </dgm:pt>
    <dgm:pt modelId="{65729AE4-FD09-874E-A988-71E42704371F}" type="pres">
      <dgm:prSet presAssocID="{5870ED4F-00A8-4036-8A26-A61E55685C50}" presName="node" presStyleLbl="node1" presStyleIdx="3" presStyleCnt="6">
        <dgm:presLayoutVars>
          <dgm:bulletEnabled val="1"/>
        </dgm:presLayoutVars>
      </dgm:prSet>
      <dgm:spPr/>
    </dgm:pt>
    <dgm:pt modelId="{B3AAB70A-345E-1747-AEA2-DF6E602AEE66}" type="pres">
      <dgm:prSet presAssocID="{D0EC3635-A6CE-4CEB-B8A1-547FD671A5ED}" presName="sibTrans" presStyleCnt="0"/>
      <dgm:spPr/>
    </dgm:pt>
    <dgm:pt modelId="{6B86C450-DCDA-954B-AB6A-C5C7D55FD7A8}" type="pres">
      <dgm:prSet presAssocID="{5DF5E99B-9326-44F9-A9D9-AA2F636E35A4}" presName="node" presStyleLbl="node1" presStyleIdx="4" presStyleCnt="6">
        <dgm:presLayoutVars>
          <dgm:bulletEnabled val="1"/>
        </dgm:presLayoutVars>
      </dgm:prSet>
      <dgm:spPr/>
    </dgm:pt>
    <dgm:pt modelId="{14434ABC-254C-B44F-9E6B-0B5206EEB062}" type="pres">
      <dgm:prSet presAssocID="{427A8A12-409C-446E-B3A8-F0AE99DF973D}" presName="sibTrans" presStyleCnt="0"/>
      <dgm:spPr/>
    </dgm:pt>
    <dgm:pt modelId="{55007251-7317-A142-AAE8-2723BEA65769}" type="pres">
      <dgm:prSet presAssocID="{40CC7AA7-2911-43DD-84AD-2D99E7A2831D}" presName="node" presStyleLbl="node1" presStyleIdx="5" presStyleCnt="6">
        <dgm:presLayoutVars>
          <dgm:bulletEnabled val="1"/>
        </dgm:presLayoutVars>
      </dgm:prSet>
      <dgm:spPr/>
    </dgm:pt>
  </dgm:ptLst>
  <dgm:cxnLst>
    <dgm:cxn modelId="{6EB77E02-4AD0-473C-8AE8-3C559FC4E251}" srcId="{BCC00A7B-6AD3-4F7D-9191-786512DB5DAF}" destId="{FC491E8C-CCAC-443A-B03A-2588DB43FB8A}" srcOrd="0" destOrd="0" parTransId="{2B799E00-6341-4BA1-975F-586C07AB681B}" sibTransId="{ED03BDFB-FF11-4B25-8739-3F14B93FA63D}"/>
    <dgm:cxn modelId="{ADA91D13-2201-834A-A21C-959C6663D977}" type="presOf" srcId="{40CC7AA7-2911-43DD-84AD-2D99E7A2831D}" destId="{55007251-7317-A142-AAE8-2723BEA65769}" srcOrd="0" destOrd="0" presId="urn:microsoft.com/office/officeart/2005/8/layout/default"/>
    <dgm:cxn modelId="{0C067C20-C1AB-E148-AFC7-9D15BC71E6E9}" type="presOf" srcId="{5DF5E99B-9326-44F9-A9D9-AA2F636E35A4}" destId="{6B86C450-DCDA-954B-AB6A-C5C7D55FD7A8}" srcOrd="0" destOrd="0" presId="urn:microsoft.com/office/officeart/2005/8/layout/default"/>
    <dgm:cxn modelId="{32FA0121-1156-4EA2-9536-4BCB9A8F71D8}" srcId="{BCC00A7B-6AD3-4F7D-9191-786512DB5DAF}" destId="{567D1ABC-B609-475D-96DA-B94410F05C7A}" srcOrd="2" destOrd="0" parTransId="{9B2C6928-C5C4-4764-BE91-7210C04B78AD}" sibTransId="{A253BEE4-D285-424B-A24E-050EEA2C479D}"/>
    <dgm:cxn modelId="{FB027C83-8791-489B-BD6B-876EC476FDAF}" srcId="{BCC00A7B-6AD3-4F7D-9191-786512DB5DAF}" destId="{5870ED4F-00A8-4036-8A26-A61E55685C50}" srcOrd="3" destOrd="0" parTransId="{F3CAB0B1-3DAF-4054-9A6E-2F550D5D54C8}" sibTransId="{D0EC3635-A6CE-4CEB-B8A1-547FD671A5ED}"/>
    <dgm:cxn modelId="{80E2F284-CA05-4FC7-A0FD-FC95170D31C0}" srcId="{BCC00A7B-6AD3-4F7D-9191-786512DB5DAF}" destId="{0FF415EE-61DD-461E-97BF-09E605F71131}" srcOrd="1" destOrd="0" parTransId="{A2C9E92F-B169-44F5-BC3A-04451B0671BE}" sibTransId="{E1AAFE9E-88E0-483A-937D-2A3C774E76E2}"/>
    <dgm:cxn modelId="{64E77987-0A92-864D-B337-99423A0CD061}" type="presOf" srcId="{5870ED4F-00A8-4036-8A26-A61E55685C50}" destId="{65729AE4-FD09-874E-A988-71E42704371F}" srcOrd="0" destOrd="0" presId="urn:microsoft.com/office/officeart/2005/8/layout/default"/>
    <dgm:cxn modelId="{22F4438B-08BF-404A-BCE0-27655D8A9EE4}" srcId="{BCC00A7B-6AD3-4F7D-9191-786512DB5DAF}" destId="{40CC7AA7-2911-43DD-84AD-2D99E7A2831D}" srcOrd="5" destOrd="0" parTransId="{1EF67FD8-CB90-4FDF-92B6-2410773B1AFF}" sibTransId="{771507DC-2FD0-4061-9B7C-716E4F83F91A}"/>
    <dgm:cxn modelId="{8C6EB79C-6B79-4C0A-BA0C-1BF9E52A545A}" srcId="{BCC00A7B-6AD3-4F7D-9191-786512DB5DAF}" destId="{5DF5E99B-9326-44F9-A9D9-AA2F636E35A4}" srcOrd="4" destOrd="0" parTransId="{CE25BACE-A8AF-419B-B17A-20F1A6486D9E}" sibTransId="{427A8A12-409C-446E-B3A8-F0AE99DF973D}"/>
    <dgm:cxn modelId="{701F0BB7-4DD1-3D4A-92EE-29DC71836828}" type="presOf" srcId="{0FF415EE-61DD-461E-97BF-09E605F71131}" destId="{8B949D79-D1AC-E341-8F8F-C84C3EBA0085}" srcOrd="0" destOrd="0" presId="urn:microsoft.com/office/officeart/2005/8/layout/default"/>
    <dgm:cxn modelId="{7BF8DDC5-8EA8-4440-A335-0759DC0B6F3E}" type="presOf" srcId="{FC491E8C-CCAC-443A-B03A-2588DB43FB8A}" destId="{5063D15C-AC67-104E-A208-F2BAAB2560AB}" srcOrd="0" destOrd="0" presId="urn:microsoft.com/office/officeart/2005/8/layout/default"/>
    <dgm:cxn modelId="{57469EF0-DE01-B44E-BCFF-BFAFBDBEEBC9}" type="presOf" srcId="{BCC00A7B-6AD3-4F7D-9191-786512DB5DAF}" destId="{E689D795-33AC-8B4D-9735-85B20C58513E}" srcOrd="0" destOrd="0" presId="urn:microsoft.com/office/officeart/2005/8/layout/default"/>
    <dgm:cxn modelId="{4D0F5AF5-A492-ED4E-AE4F-C46D6947EB07}" type="presOf" srcId="{567D1ABC-B609-475D-96DA-B94410F05C7A}" destId="{14FF1390-3424-FE49-9A58-9BBD4942C558}" srcOrd="0" destOrd="0" presId="urn:microsoft.com/office/officeart/2005/8/layout/default"/>
    <dgm:cxn modelId="{DB97AD97-4551-2E4B-AEAA-FFA51E4BE6CB}" type="presParOf" srcId="{E689D795-33AC-8B4D-9735-85B20C58513E}" destId="{5063D15C-AC67-104E-A208-F2BAAB2560AB}" srcOrd="0" destOrd="0" presId="urn:microsoft.com/office/officeart/2005/8/layout/default"/>
    <dgm:cxn modelId="{FEC301C7-EA6C-5640-A5C0-CDF66BF93413}" type="presParOf" srcId="{E689D795-33AC-8B4D-9735-85B20C58513E}" destId="{4A9570FB-D1F7-1C40-A10F-C4B3BE1AD3C3}" srcOrd="1" destOrd="0" presId="urn:microsoft.com/office/officeart/2005/8/layout/default"/>
    <dgm:cxn modelId="{30EBB41C-F2C2-8E46-9988-62E364F56226}" type="presParOf" srcId="{E689D795-33AC-8B4D-9735-85B20C58513E}" destId="{8B949D79-D1AC-E341-8F8F-C84C3EBA0085}" srcOrd="2" destOrd="0" presId="urn:microsoft.com/office/officeart/2005/8/layout/default"/>
    <dgm:cxn modelId="{0C954AB3-D2E5-6145-A539-24C4E80BAD4E}" type="presParOf" srcId="{E689D795-33AC-8B4D-9735-85B20C58513E}" destId="{E3025D19-AF73-4B43-9107-6DA1E83374FE}" srcOrd="3" destOrd="0" presId="urn:microsoft.com/office/officeart/2005/8/layout/default"/>
    <dgm:cxn modelId="{EEF3AD0E-8428-1949-95FC-1DC3A01E3E54}" type="presParOf" srcId="{E689D795-33AC-8B4D-9735-85B20C58513E}" destId="{14FF1390-3424-FE49-9A58-9BBD4942C558}" srcOrd="4" destOrd="0" presId="urn:microsoft.com/office/officeart/2005/8/layout/default"/>
    <dgm:cxn modelId="{707B9F21-BCFB-0B4C-ABD6-A81E184054A1}" type="presParOf" srcId="{E689D795-33AC-8B4D-9735-85B20C58513E}" destId="{91BBE7C9-BA4C-FA4C-B490-599C1A33BBA6}" srcOrd="5" destOrd="0" presId="urn:microsoft.com/office/officeart/2005/8/layout/default"/>
    <dgm:cxn modelId="{568CB529-EF22-004A-9D37-2B46C72324C8}" type="presParOf" srcId="{E689D795-33AC-8B4D-9735-85B20C58513E}" destId="{65729AE4-FD09-874E-A988-71E42704371F}" srcOrd="6" destOrd="0" presId="urn:microsoft.com/office/officeart/2005/8/layout/default"/>
    <dgm:cxn modelId="{45FCF317-A898-1547-801C-CBB280A7A1C0}" type="presParOf" srcId="{E689D795-33AC-8B4D-9735-85B20C58513E}" destId="{B3AAB70A-345E-1747-AEA2-DF6E602AEE66}" srcOrd="7" destOrd="0" presId="urn:microsoft.com/office/officeart/2005/8/layout/default"/>
    <dgm:cxn modelId="{44F1B867-12B7-654F-8CF1-0D481AA49406}" type="presParOf" srcId="{E689D795-33AC-8B4D-9735-85B20C58513E}" destId="{6B86C450-DCDA-954B-AB6A-C5C7D55FD7A8}" srcOrd="8" destOrd="0" presId="urn:microsoft.com/office/officeart/2005/8/layout/default"/>
    <dgm:cxn modelId="{A0EAC5A3-EF5E-CA48-ACA1-5884DE6E410A}" type="presParOf" srcId="{E689D795-33AC-8B4D-9735-85B20C58513E}" destId="{14434ABC-254C-B44F-9E6B-0B5206EEB062}" srcOrd="9" destOrd="0" presId="urn:microsoft.com/office/officeart/2005/8/layout/default"/>
    <dgm:cxn modelId="{D65B91EF-B56F-DA42-893F-5EC44676FD44}" type="presParOf" srcId="{E689D795-33AC-8B4D-9735-85B20C58513E}" destId="{55007251-7317-A142-AAE8-2723BEA6576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54AE6-D951-4161-9B33-1BDDBDC77799}">
      <dsp:nvSpPr>
        <dsp:cNvPr id="0" name=""/>
        <dsp:cNvSpPr/>
      </dsp:nvSpPr>
      <dsp:spPr>
        <a:xfrm>
          <a:off x="900530" y="789446"/>
          <a:ext cx="1246245" cy="12462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B39B2-6350-4169-9711-A254BE91F326}">
      <dsp:nvSpPr>
        <dsp:cNvPr id="0" name=""/>
        <dsp:cNvSpPr/>
      </dsp:nvSpPr>
      <dsp:spPr>
        <a:xfrm>
          <a:off x="138936" y="2490222"/>
          <a:ext cx="2769435" cy="132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What are standards &amp; what are qualification standards?</a:t>
          </a:r>
        </a:p>
      </dsp:txBody>
      <dsp:txXfrm>
        <a:off x="138936" y="2490222"/>
        <a:ext cx="2769435" cy="1328906"/>
      </dsp:txXfrm>
    </dsp:sp>
    <dsp:sp modelId="{716F0762-D02E-40A2-9B7B-11F9299DA95C}">
      <dsp:nvSpPr>
        <dsp:cNvPr id="0" name=""/>
        <dsp:cNvSpPr/>
      </dsp:nvSpPr>
      <dsp:spPr>
        <a:xfrm>
          <a:off x="4154617" y="789446"/>
          <a:ext cx="1246245" cy="12462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43DB41-F525-45CC-9CBB-8F5254C7ED55}">
      <dsp:nvSpPr>
        <dsp:cNvPr id="0" name=""/>
        <dsp:cNvSpPr/>
      </dsp:nvSpPr>
      <dsp:spPr>
        <a:xfrm>
          <a:off x="3393022" y="2490222"/>
          <a:ext cx="2769435" cy="132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Three different ways to think about assessments – assessment paradigms</a:t>
          </a:r>
        </a:p>
      </dsp:txBody>
      <dsp:txXfrm>
        <a:off x="3393022" y="2490222"/>
        <a:ext cx="2769435" cy="1328906"/>
      </dsp:txXfrm>
    </dsp:sp>
    <dsp:sp modelId="{A8EA3AB6-D7C6-455A-8E94-5F8691F00B10}">
      <dsp:nvSpPr>
        <dsp:cNvPr id="0" name=""/>
        <dsp:cNvSpPr/>
      </dsp:nvSpPr>
      <dsp:spPr>
        <a:xfrm>
          <a:off x="7408703" y="789446"/>
          <a:ext cx="1246245" cy="12462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F2CD1B-704C-48C8-940B-05E7D912FA2C}">
      <dsp:nvSpPr>
        <dsp:cNvPr id="0" name=""/>
        <dsp:cNvSpPr/>
      </dsp:nvSpPr>
      <dsp:spPr>
        <a:xfrm>
          <a:off x="6749910" y="2490222"/>
          <a:ext cx="2563832" cy="132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How standards differ in philosophy &amp; method in these paradigms</a:t>
          </a:r>
        </a:p>
      </dsp:txBody>
      <dsp:txXfrm>
        <a:off x="6749910" y="2490222"/>
        <a:ext cx="2563832" cy="13289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06F66-7EF7-452F-A048-F64906EBC7F3}">
      <dsp:nvSpPr>
        <dsp:cNvPr id="0" name=""/>
        <dsp:cNvSpPr/>
      </dsp:nvSpPr>
      <dsp:spPr>
        <a:xfrm>
          <a:off x="188377" y="542046"/>
          <a:ext cx="1146148" cy="1146148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1BF9F2-1B1B-4DF3-A668-7EA3B5972574}">
      <dsp:nvSpPr>
        <dsp:cNvPr id="0" name=""/>
        <dsp:cNvSpPr/>
      </dsp:nvSpPr>
      <dsp:spPr>
        <a:xfrm>
          <a:off x="429068" y="782737"/>
          <a:ext cx="664766" cy="6647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4CA0753-76F0-49D0-B37D-32131A4B7119}">
      <dsp:nvSpPr>
        <dsp:cNvPr id="0" name=""/>
        <dsp:cNvSpPr/>
      </dsp:nvSpPr>
      <dsp:spPr>
        <a:xfrm>
          <a:off x="1580129" y="542046"/>
          <a:ext cx="2701636" cy="1146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Attribute</a:t>
          </a:r>
          <a:r>
            <a:rPr lang="en-US" sz="2300" kern="1200" dirty="0"/>
            <a:t>: what is the nature of the thing you are trying to assess?</a:t>
          </a:r>
        </a:p>
      </dsp:txBody>
      <dsp:txXfrm>
        <a:off x="1580129" y="542046"/>
        <a:ext cx="2701636" cy="1146148"/>
      </dsp:txXfrm>
    </dsp:sp>
    <dsp:sp modelId="{D29759A5-5331-4E41-A65B-87DC7E8156EF}">
      <dsp:nvSpPr>
        <dsp:cNvPr id="0" name=""/>
        <dsp:cNvSpPr/>
      </dsp:nvSpPr>
      <dsp:spPr>
        <a:xfrm>
          <a:off x="4752506" y="542046"/>
          <a:ext cx="1146148" cy="1146148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8C9B35-FA32-411C-A0C6-BEAA49F23C06}">
      <dsp:nvSpPr>
        <dsp:cNvPr id="0" name=""/>
        <dsp:cNvSpPr/>
      </dsp:nvSpPr>
      <dsp:spPr>
        <a:xfrm>
          <a:off x="4993197" y="782737"/>
          <a:ext cx="664766" cy="664766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D3B25F-0CA3-4269-8A5E-90B7461BBE42}">
      <dsp:nvSpPr>
        <dsp:cNvPr id="0" name=""/>
        <dsp:cNvSpPr/>
      </dsp:nvSpPr>
      <dsp:spPr>
        <a:xfrm>
          <a:off x="6144258" y="542046"/>
          <a:ext cx="2701636" cy="1146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Attainment</a:t>
          </a:r>
        </a:p>
      </dsp:txBody>
      <dsp:txXfrm>
        <a:off x="6144258" y="542046"/>
        <a:ext cx="2701636" cy="1146148"/>
      </dsp:txXfrm>
    </dsp:sp>
    <dsp:sp modelId="{8E8B1738-4929-45BD-9F0A-7299CF1B72A1}">
      <dsp:nvSpPr>
        <dsp:cNvPr id="0" name=""/>
        <dsp:cNvSpPr/>
      </dsp:nvSpPr>
      <dsp:spPr>
        <a:xfrm>
          <a:off x="188377" y="2379744"/>
          <a:ext cx="1146148" cy="1146148"/>
        </a:xfrm>
        <a:prstGeom prst="ellipse">
          <a:avLst/>
        </a:prstGeom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E5F0A8-340D-4FB0-9678-4CDE00AE5150}">
      <dsp:nvSpPr>
        <dsp:cNvPr id="0" name=""/>
        <dsp:cNvSpPr/>
      </dsp:nvSpPr>
      <dsp:spPr>
        <a:xfrm>
          <a:off x="429068" y="2620436"/>
          <a:ext cx="664766" cy="66476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FFA29A0-9B2E-4B39-9DC9-1B266A1B2FF9}">
      <dsp:nvSpPr>
        <dsp:cNvPr id="0" name=""/>
        <dsp:cNvSpPr/>
      </dsp:nvSpPr>
      <dsp:spPr>
        <a:xfrm>
          <a:off x="1580129" y="2379744"/>
          <a:ext cx="2701636" cy="1146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Common assessment </a:t>
          </a:r>
          <a:r>
            <a:rPr lang="en-US" sz="2300" b="1" kern="1200" dirty="0"/>
            <a:t>formats</a:t>
          </a:r>
        </a:p>
      </dsp:txBody>
      <dsp:txXfrm>
        <a:off x="1580129" y="2379744"/>
        <a:ext cx="2701636" cy="1146148"/>
      </dsp:txXfrm>
    </dsp:sp>
    <dsp:sp modelId="{43BBD63F-B0A7-4D92-AEF8-80D583850EA6}">
      <dsp:nvSpPr>
        <dsp:cNvPr id="0" name=""/>
        <dsp:cNvSpPr/>
      </dsp:nvSpPr>
      <dsp:spPr>
        <a:xfrm>
          <a:off x="4752506" y="2379744"/>
          <a:ext cx="1146148" cy="1146148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DE9A36D-26FD-4E99-960D-CB2DD2FB86F4}">
      <dsp:nvSpPr>
        <dsp:cNvPr id="0" name=""/>
        <dsp:cNvSpPr/>
      </dsp:nvSpPr>
      <dsp:spPr>
        <a:xfrm>
          <a:off x="4993197" y="2620436"/>
          <a:ext cx="664766" cy="66476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9E48A38-FA55-4BE7-9B24-2FC6F6714A2D}">
      <dsp:nvSpPr>
        <dsp:cNvPr id="0" name=""/>
        <dsp:cNvSpPr/>
      </dsp:nvSpPr>
      <dsp:spPr>
        <a:xfrm>
          <a:off x="6144258" y="2379744"/>
          <a:ext cx="2701636" cy="1146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Examinations including extended answers</a:t>
          </a:r>
        </a:p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Coursework</a:t>
          </a:r>
        </a:p>
      </dsp:txBody>
      <dsp:txXfrm>
        <a:off x="6144258" y="2379744"/>
        <a:ext cx="2701636" cy="11461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2D2034-7A19-4CD6-A5C9-808A0CB7EE09}">
      <dsp:nvSpPr>
        <dsp:cNvPr id="0" name=""/>
        <dsp:cNvSpPr/>
      </dsp:nvSpPr>
      <dsp:spPr>
        <a:xfrm>
          <a:off x="210784" y="1344122"/>
          <a:ext cx="1335114" cy="1335114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FE2E1F-123C-4628-AEF9-AB26B6C29462}">
      <dsp:nvSpPr>
        <dsp:cNvPr id="0" name=""/>
        <dsp:cNvSpPr/>
      </dsp:nvSpPr>
      <dsp:spPr>
        <a:xfrm>
          <a:off x="491159" y="1624496"/>
          <a:ext cx="774366" cy="7743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3D705F-0EC9-4118-BF1E-502CD8EF33E0}">
      <dsp:nvSpPr>
        <dsp:cNvPr id="0" name=""/>
        <dsp:cNvSpPr/>
      </dsp:nvSpPr>
      <dsp:spPr>
        <a:xfrm>
          <a:off x="1831995" y="1344122"/>
          <a:ext cx="3147056" cy="1335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Prototypical </a:t>
          </a:r>
          <a:r>
            <a:rPr lang="en-US" sz="2400" b="1" kern="1200" dirty="0"/>
            <a:t>definition</a:t>
          </a:r>
          <a:r>
            <a:rPr lang="en-US" sz="2400" kern="1200" dirty="0"/>
            <a:t> of standards</a:t>
          </a:r>
        </a:p>
      </dsp:txBody>
      <dsp:txXfrm>
        <a:off x="1831995" y="1344122"/>
        <a:ext cx="3147056" cy="1335114"/>
      </dsp:txXfrm>
    </dsp:sp>
    <dsp:sp modelId="{24D0F2EC-F278-4A27-985C-2720490D0240}">
      <dsp:nvSpPr>
        <dsp:cNvPr id="0" name=""/>
        <dsp:cNvSpPr/>
      </dsp:nvSpPr>
      <dsp:spPr>
        <a:xfrm>
          <a:off x="5527402" y="1344122"/>
          <a:ext cx="1335114" cy="1335114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D176B0F-089E-4B0D-8502-27EC0EA223DC}">
      <dsp:nvSpPr>
        <dsp:cNvPr id="0" name=""/>
        <dsp:cNvSpPr/>
      </dsp:nvSpPr>
      <dsp:spPr>
        <a:xfrm>
          <a:off x="5807776" y="1624496"/>
          <a:ext cx="774366" cy="7743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0FAE17-10DE-4CFB-9256-08D336874ACC}">
      <dsp:nvSpPr>
        <dsp:cNvPr id="0" name=""/>
        <dsp:cNvSpPr/>
      </dsp:nvSpPr>
      <dsp:spPr>
        <a:xfrm>
          <a:off x="7148613" y="1344122"/>
          <a:ext cx="3147056" cy="1335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Results distribution </a:t>
          </a:r>
          <a:r>
            <a:rPr lang="en-US" sz="2400" kern="1200" dirty="0"/>
            <a:t>expectations</a:t>
          </a:r>
        </a:p>
      </dsp:txBody>
      <dsp:txXfrm>
        <a:off x="7148613" y="1344122"/>
        <a:ext cx="3147056" cy="13351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3D15C-AC67-104E-A208-F2BAAB2560AB}">
      <dsp:nvSpPr>
        <dsp:cNvPr id="0" name=""/>
        <dsp:cNvSpPr/>
      </dsp:nvSpPr>
      <dsp:spPr>
        <a:xfrm>
          <a:off x="0" y="36934"/>
          <a:ext cx="3037581" cy="18225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Dominance of testing over teaching and learning</a:t>
          </a:r>
        </a:p>
      </dsp:txBody>
      <dsp:txXfrm>
        <a:off x="0" y="36934"/>
        <a:ext cx="3037581" cy="1822549"/>
      </dsp:txXfrm>
    </dsp:sp>
    <dsp:sp modelId="{8B949D79-D1AC-E341-8F8F-C84C3EBA0085}">
      <dsp:nvSpPr>
        <dsp:cNvPr id="0" name=""/>
        <dsp:cNvSpPr/>
      </dsp:nvSpPr>
      <dsp:spPr>
        <a:xfrm>
          <a:off x="3341340" y="36934"/>
          <a:ext cx="3037581" cy="18225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Standards over time</a:t>
          </a:r>
        </a:p>
      </dsp:txBody>
      <dsp:txXfrm>
        <a:off x="3341340" y="36934"/>
        <a:ext cx="3037581" cy="1822549"/>
      </dsp:txXfrm>
    </dsp:sp>
    <dsp:sp modelId="{14FF1390-3424-FE49-9A58-9BBD4942C558}">
      <dsp:nvSpPr>
        <dsp:cNvPr id="0" name=""/>
        <dsp:cNvSpPr/>
      </dsp:nvSpPr>
      <dsp:spPr>
        <a:xfrm>
          <a:off x="6682680" y="36934"/>
          <a:ext cx="3037581" cy="182254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Comparability of different subjects</a:t>
          </a:r>
        </a:p>
      </dsp:txBody>
      <dsp:txXfrm>
        <a:off x="6682680" y="36934"/>
        <a:ext cx="3037581" cy="1822549"/>
      </dsp:txXfrm>
    </dsp:sp>
    <dsp:sp modelId="{65729AE4-FD09-874E-A988-71E42704371F}">
      <dsp:nvSpPr>
        <dsp:cNvPr id="0" name=""/>
        <dsp:cNvSpPr/>
      </dsp:nvSpPr>
      <dsp:spPr>
        <a:xfrm>
          <a:off x="0" y="2163241"/>
          <a:ext cx="3037581" cy="18225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Inter-rater reliability</a:t>
          </a:r>
        </a:p>
      </dsp:txBody>
      <dsp:txXfrm>
        <a:off x="0" y="2163241"/>
        <a:ext cx="3037581" cy="1822549"/>
      </dsp:txXfrm>
    </dsp:sp>
    <dsp:sp modelId="{6B86C450-DCDA-954B-AB6A-C5C7D55FD7A8}">
      <dsp:nvSpPr>
        <dsp:cNvPr id="0" name=""/>
        <dsp:cNvSpPr/>
      </dsp:nvSpPr>
      <dsp:spPr>
        <a:xfrm>
          <a:off x="3341340" y="2163241"/>
          <a:ext cx="3037581" cy="182254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Changes to curriculum</a:t>
          </a:r>
        </a:p>
      </dsp:txBody>
      <dsp:txXfrm>
        <a:off x="3341340" y="2163241"/>
        <a:ext cx="3037581" cy="1822549"/>
      </dsp:txXfrm>
    </dsp:sp>
    <dsp:sp modelId="{55007251-7317-A142-AAE8-2723BEA65769}">
      <dsp:nvSpPr>
        <dsp:cNvPr id="0" name=""/>
        <dsp:cNvSpPr/>
      </dsp:nvSpPr>
      <dsp:spPr>
        <a:xfrm>
          <a:off x="6682680" y="2163241"/>
          <a:ext cx="3037581" cy="18225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Relationship with school accountability – effects on institutional behaviours</a:t>
          </a:r>
        </a:p>
      </dsp:txBody>
      <dsp:txXfrm>
        <a:off x="6682680" y="2163241"/>
        <a:ext cx="3037581" cy="1822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5F661-CBCF-014C-B398-5C1A165E7377}" type="datetimeFigureOut">
              <a:rPr lang="en-US" smtClean="0"/>
              <a:t>3/15/24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0CCF6-CD75-FC49-A0CE-A5494EB20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35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0CCF6-CD75-FC49-A0CE-A5494EB207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306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History of each – different actors with</a:t>
            </a:r>
            <a:r>
              <a:rPr lang="en-US" baseline="0" dirty="0"/>
              <a:t> different purposes.  Priorities shaped the philosophy, methods and interpretation.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564AE-47DD-40B9-ACD9-BCD8413040F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04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038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66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2" y="762000"/>
            <a:ext cx="7581900" cy="541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707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061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70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995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94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97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10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79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46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62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363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70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2" y="762000"/>
            <a:ext cx="7581900" cy="541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997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89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0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7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90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82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1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3/15/24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943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9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30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September 10, 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Assessment of Practical Science: A policy history in England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8C7AFB28-483D-40DD-BFF0-6CE73232EC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9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9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30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September 10, 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Assessment of Practical Science: A policy history in England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8C7AFB28-483D-40DD-BFF0-6CE73232EC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29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www.education.ox.ac.uk/research/research-on-standards-in-gcses-in-wales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3.m4a"/><Relationship Id="rId7" Type="http://schemas.openxmlformats.org/officeDocument/2006/relationships/diagramQuickStyle" Target="../diagrams/quickStyle1.xml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5.png"/><Relationship Id="rId4" Type="http://schemas.openxmlformats.org/officeDocument/2006/relationships/diagramData" Target="../diagrams/data2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5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1.png"/><Relationship Id="rId4" Type="http://schemas.openxmlformats.org/officeDocument/2006/relationships/diagramData" Target="../diagrams/data3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chart" Target="../charts/chart1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1049">
            <a:extLst>
              <a:ext uri="{FF2B5EF4-FFF2-40B4-BE49-F238E27FC236}">
                <a16:creationId xmlns:a16="http://schemas.microsoft.com/office/drawing/2014/main" id="{E7CFC73E-3E90-4B19-A7DF-742374539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9C108-ABAF-D54A-85F1-65BBE08E3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Setting educational assessment standards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9FB73-D647-AC4C-AF3F-15F0A0D6D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599" y="4960137"/>
            <a:ext cx="3124193" cy="146304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Research on Standards in GCSEs in Wales </a:t>
            </a:r>
            <a:r>
              <a:rPr lang="en-US" dirty="0">
                <a:solidFill>
                  <a:srgbClr val="FFFFFF"/>
                </a:solidFill>
              </a:rPr>
              <a:t>Project, funded by Qualifications Wales (2024)</a:t>
            </a:r>
          </a:p>
        </p:txBody>
      </p:sp>
      <p:sp useBgFill="1">
        <p:nvSpPr>
          <p:cNvPr id="1052" name="Rectangle 1051">
            <a:extLst>
              <a:ext uri="{FF2B5EF4-FFF2-40B4-BE49-F238E27FC236}">
                <a16:creationId xmlns:a16="http://schemas.microsoft.com/office/drawing/2014/main" id="{777C5034-4CD2-4D41-9F8C-C90A0B9EA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E88E60-4893-9CC0-1FBE-11D6E9787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933" y="1309756"/>
            <a:ext cx="3627481" cy="1802333"/>
          </a:xfrm>
          <a:prstGeom prst="rect">
            <a:avLst/>
          </a:prstGeom>
        </p:spPr>
      </p:pic>
      <p:cxnSp>
        <p:nvCxnSpPr>
          <p:cNvPr id="1054" name="Straight Connector 1053">
            <a:extLst>
              <a:ext uri="{FF2B5EF4-FFF2-40B4-BE49-F238E27FC236}">
                <a16:creationId xmlns:a16="http://schemas.microsoft.com/office/drawing/2014/main" id="{B5FB8C64-39D1-4D21-A1AE-7311CDAF9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60141" y="822682"/>
            <a:ext cx="0" cy="292608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7EDFD5A-A050-5B55-F09E-E82ED2083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539" y="1241181"/>
            <a:ext cx="2177754" cy="211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92446F88-E03E-4F71-B62A-C8D25CA6E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extLst>
              <a:ext uri="{FF2B5EF4-FFF2-40B4-BE49-F238E27FC236}">
                <a16:creationId xmlns:a16="http://schemas.microsoft.com/office/drawing/2014/main" id="{2D5C2E04-F1A8-37BB-C43C-844DED05E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5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59"/>
    </mc:Choice>
    <mc:Fallback xmlns="">
      <p:transition spd="slow" advTm="19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5">
            <a:extLst>
              <a:ext uri="{FF2B5EF4-FFF2-40B4-BE49-F238E27FC236}">
                <a16:creationId xmlns:a16="http://schemas.microsoft.com/office/drawing/2014/main" id="{C51136FD-BBB2-4EB4-A240-3E21EECF7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5CFA4-E6EF-3321-57BA-E07A012CF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5000">
                <a:solidFill>
                  <a:srgbClr val="FFFFFF"/>
                </a:solidFill>
              </a:rPr>
              <a:t>FIND OUT MORE</a:t>
            </a:r>
          </a:p>
        </p:txBody>
      </p:sp>
      <p:cxnSp>
        <p:nvCxnSpPr>
          <p:cNvPr id="31" name="Straight Connector 27">
            <a:extLst>
              <a:ext uri="{FF2B5EF4-FFF2-40B4-BE49-F238E27FC236}">
                <a16:creationId xmlns:a16="http://schemas.microsoft.com/office/drawing/2014/main" id="{C6826B28-36B0-4CC1-8EC8-EF9B88B3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29731E0-7EB9-E108-9D20-3578FA1ED1F1}"/>
              </a:ext>
            </a:extLst>
          </p:cNvPr>
          <p:cNvSpPr txBox="1"/>
          <p:nvPr/>
        </p:nvSpPr>
        <p:spPr>
          <a:xfrm>
            <a:off x="1024130" y="2068490"/>
            <a:ext cx="3557297" cy="216987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Oxford University Centre for Educational Assessment (OUCEA)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https://www.education.ox.ac.uk/research/research-on-standards-in-gcses-in-wales/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1" name="Picture 10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59BB9BD6-081E-F3CE-489D-99760CD34C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" r="15336" b="2"/>
          <a:stretch/>
        </p:blipFill>
        <p:spPr>
          <a:xfrm>
            <a:off x="6096000" y="640080"/>
            <a:ext cx="5455921" cy="5577840"/>
          </a:xfrm>
          <a:prstGeom prst="rect">
            <a:avLst/>
          </a:prstGeom>
        </p:spPr>
      </p:pic>
      <p:pic>
        <p:nvPicPr>
          <p:cNvPr id="6" name="Picture 5" descr="A blurry image of a person and person&#10;&#10;Description automatically generated with medium confidence">
            <a:extLst>
              <a:ext uri="{FF2B5EF4-FFF2-40B4-BE49-F238E27FC236}">
                <a16:creationId xmlns:a16="http://schemas.microsoft.com/office/drawing/2014/main" id="{9459D830-E106-F06D-D980-CE7C2BD892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46458"/>
            <a:ext cx="5468539" cy="1192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A1220A-ABBE-C9B0-D843-AF5948448F1F}"/>
              </a:ext>
            </a:extLst>
          </p:cNvPr>
          <p:cNvSpPr txBox="1"/>
          <p:nvPr/>
        </p:nvSpPr>
        <p:spPr>
          <a:xfrm>
            <a:off x="527902" y="5879366"/>
            <a:ext cx="1187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Home of the</a:t>
            </a:r>
          </a:p>
        </p:txBody>
      </p:sp>
      <p:pic>
        <p:nvPicPr>
          <p:cNvPr id="15" name="Audio 14">
            <a:extLst>
              <a:ext uri="{FF2B5EF4-FFF2-40B4-BE49-F238E27FC236}">
                <a16:creationId xmlns:a16="http://schemas.microsoft.com/office/drawing/2014/main" id="{C1E3F9A2-9F77-2C8A-462A-494DC609A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3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9"/>
    </mc:Choice>
    <mc:Fallback xmlns="">
      <p:transition spd="slow" advTm="12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89">
            <a:extLst>
              <a:ext uri="{FF2B5EF4-FFF2-40B4-BE49-F238E27FC236}">
                <a16:creationId xmlns:a16="http://schemas.microsoft.com/office/drawing/2014/main" id="{07E70124-488E-49F0-8F05-2EDBF868D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140" name="Straight Connector 91">
            <a:extLst>
              <a:ext uri="{FF2B5EF4-FFF2-40B4-BE49-F238E27FC236}">
                <a16:creationId xmlns:a16="http://schemas.microsoft.com/office/drawing/2014/main" id="{D8E3522A-5205-4551-A330-900E5EA03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93">
            <a:extLst>
              <a:ext uri="{FF2B5EF4-FFF2-40B4-BE49-F238E27FC236}">
                <a16:creationId xmlns:a16="http://schemas.microsoft.com/office/drawing/2014/main" id="{862B8E1B-C5AD-45E0-9B96-275CEE868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DF56D3-F781-B9B8-F806-DB78A648C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60137"/>
            <a:ext cx="8229600" cy="146304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 defTabSz="914400"/>
            <a:r>
              <a:rPr lang="en-US" sz="3600" spc="200" dirty="0">
                <a:solidFill>
                  <a:srgbClr val="FFFFFF"/>
                </a:solidFill>
              </a:rPr>
              <a:t>Setting educational assessment 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Times"/>
              </a:rPr>
              <a:t> </a:t>
            </a:r>
            <a:r>
              <a:rPr lang="en-US" sz="3600" spc="200" dirty="0">
                <a:solidFill>
                  <a:srgbClr val="FFFFFF"/>
                </a:solidFill>
              </a:rPr>
              <a:t>standards</a:t>
            </a:r>
          </a:p>
        </p:txBody>
      </p:sp>
      <p:sp>
        <p:nvSpPr>
          <p:cNvPr id="142" name="Rectangle 95">
            <a:extLst>
              <a:ext uri="{FF2B5EF4-FFF2-40B4-BE49-F238E27FC236}">
                <a16:creationId xmlns:a16="http://schemas.microsoft.com/office/drawing/2014/main" id="{EDE58062-3E01-442B-886A-31ABD6DE7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 descr="A picture containing text, computer, person, screenshot&#10;&#10;Description automatically generated">
            <a:extLst>
              <a:ext uri="{FF2B5EF4-FFF2-40B4-BE49-F238E27FC236}">
                <a16:creationId xmlns:a16="http://schemas.microsoft.com/office/drawing/2014/main" id="{D8B8EB6D-3E98-8AD8-3DA5-22EEEF643A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135" r="4726" b="9869"/>
          <a:stretch/>
        </p:blipFill>
        <p:spPr>
          <a:xfrm>
            <a:off x="484632" y="1491107"/>
            <a:ext cx="2681481" cy="1589229"/>
          </a:xfrm>
          <a:prstGeom prst="rect">
            <a:avLst/>
          </a:prstGeom>
        </p:spPr>
      </p:pic>
      <p:cxnSp>
        <p:nvCxnSpPr>
          <p:cNvPr id="143" name="Straight Connector 97">
            <a:extLst>
              <a:ext uri="{FF2B5EF4-FFF2-40B4-BE49-F238E27FC236}">
                <a16:creationId xmlns:a16="http://schemas.microsoft.com/office/drawing/2014/main" id="{6021565A-E214-41D8-8F6B-011E63114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46548" y="822682"/>
            <a:ext cx="0" cy="292608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ngled shot of pen on a graph">
            <a:extLst>
              <a:ext uri="{FF2B5EF4-FFF2-40B4-BE49-F238E27FC236}">
                <a16:creationId xmlns:a16="http://schemas.microsoft.com/office/drawing/2014/main" id="{08B572C6-42CA-BFBE-E029-56DB0098E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171" y="1390778"/>
            <a:ext cx="2681483" cy="1789889"/>
          </a:xfrm>
          <a:prstGeom prst="rect">
            <a:avLst/>
          </a:prstGeom>
        </p:spPr>
      </p:pic>
      <p:cxnSp>
        <p:nvCxnSpPr>
          <p:cNvPr id="144" name="Straight Connector 99">
            <a:extLst>
              <a:ext uri="{FF2B5EF4-FFF2-40B4-BE49-F238E27FC236}">
                <a16:creationId xmlns:a16="http://schemas.microsoft.com/office/drawing/2014/main" id="{ECF84E9B-39A6-40F5-9DC0-1916C9EF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6089" y="822682"/>
            <a:ext cx="0" cy="292608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high angle view of students sitting at desks&#10;&#10;Description automatically generated with low confidence">
            <a:extLst>
              <a:ext uri="{FF2B5EF4-FFF2-40B4-BE49-F238E27FC236}">
                <a16:creationId xmlns:a16="http://schemas.microsoft.com/office/drawing/2014/main" id="{118CB39D-AB1B-B06F-70C3-653AC71D7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712" y="1446301"/>
            <a:ext cx="2681483" cy="1678841"/>
          </a:xfrm>
          <a:prstGeom prst="rect">
            <a:avLst/>
          </a:prstGeom>
        </p:spPr>
      </p:pic>
      <p:cxnSp>
        <p:nvCxnSpPr>
          <p:cNvPr id="145" name="Straight Connector 101">
            <a:extLst>
              <a:ext uri="{FF2B5EF4-FFF2-40B4-BE49-F238E27FC236}">
                <a16:creationId xmlns:a16="http://schemas.microsoft.com/office/drawing/2014/main" id="{1F23C13D-5093-4D88-99C5-A11B43BF9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05630" y="822682"/>
            <a:ext cx="0" cy="292608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hand holding a pen and shading circles on a sheet">
            <a:extLst>
              <a:ext uri="{FF2B5EF4-FFF2-40B4-BE49-F238E27FC236}">
                <a16:creationId xmlns:a16="http://schemas.microsoft.com/office/drawing/2014/main" id="{62D6CBF3-6C85-A099-E9B5-D916DB907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986064" y="1501272"/>
            <a:ext cx="2693392" cy="1568900"/>
          </a:xfrm>
          <a:prstGeom prst="rect">
            <a:avLst/>
          </a:prstGeom>
        </p:spPr>
      </p:pic>
      <p:cxnSp>
        <p:nvCxnSpPr>
          <p:cNvPr id="146" name="Straight Connector 103">
            <a:extLst>
              <a:ext uri="{FF2B5EF4-FFF2-40B4-BE49-F238E27FC236}">
                <a16:creationId xmlns:a16="http://schemas.microsoft.com/office/drawing/2014/main" id="{3E227DF8-9B5C-4D70-88CD-0B363E767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C7B9EC-B2E2-083E-3D1C-A94B9BE5F766}"/>
              </a:ext>
            </a:extLst>
          </p:cNvPr>
          <p:cNvCxnSpPr/>
          <p:nvPr/>
        </p:nvCxnSpPr>
        <p:spPr>
          <a:xfrm>
            <a:off x="8386842" y="4843463"/>
            <a:ext cx="0" cy="1785937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0A2904D6-F34E-1BA7-22FB-0BF34505A98A}"/>
              </a:ext>
            </a:extLst>
          </p:cNvPr>
          <p:cNvSpPr txBox="1">
            <a:spLocks/>
          </p:cNvSpPr>
          <p:nvPr/>
        </p:nvSpPr>
        <p:spPr>
          <a:xfrm>
            <a:off x="8479056" y="5098332"/>
            <a:ext cx="3200400" cy="1463040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CBEBD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Jo-Anne Baird</a:t>
            </a:r>
          </a:p>
          <a:p>
            <a:pPr marL="91440" marR="0" lvl="0" indent="-9144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CBEBD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Oxford University Centre for Educational Assessment</a:t>
            </a:r>
          </a:p>
        </p:txBody>
      </p:sp>
      <p:pic>
        <p:nvPicPr>
          <p:cNvPr id="14" name="Audio 13">
            <a:extLst>
              <a:ext uri="{FF2B5EF4-FFF2-40B4-BE49-F238E27FC236}">
                <a16:creationId xmlns:a16="http://schemas.microsoft.com/office/drawing/2014/main" id="{29CAEA22-ACC4-F35A-4645-E8DD95B30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1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48"/>
    </mc:Choice>
    <mc:Fallback xmlns="">
      <p:transition spd="slow" advTm="23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7443C-AD9F-A0D7-C542-3B5326B1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In This lecture SERIES we consider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DAF83821-87D0-1E08-C3D6-968B9800408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4128" y="1892808"/>
          <a:ext cx="9555480" cy="4608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12849B2-B1A3-6BB7-560E-93850C5BD905}"/>
              </a:ext>
            </a:extLst>
          </p:cNvPr>
          <p:cNvSpPr/>
          <p:nvPr/>
        </p:nvSpPr>
        <p:spPr>
          <a:xfrm>
            <a:off x="1024129" y="2368295"/>
            <a:ext cx="3146090" cy="3658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Audio 14">
            <a:extLst>
              <a:ext uri="{FF2B5EF4-FFF2-40B4-BE49-F238E27FC236}">
                <a16:creationId xmlns:a16="http://schemas.microsoft.com/office/drawing/2014/main" id="{12A2FE98-43C1-E70E-4FC0-9BE5C1C002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708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39"/>
    </mc:Choice>
    <mc:Fallback>
      <p:transition spd="slow" advTm="29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314A70A-2974-46E2-BF4B-2C6335A6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4952954"/>
            <a:ext cx="9720072" cy="14996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Three paradigms of assessment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E5681ED-8D38-489E-BF75-8BFBC350A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62137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 bwMode="auto">
          <a:xfrm>
            <a:off x="4365021" y="1204319"/>
            <a:ext cx="2036911" cy="191709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742931" y="1204319"/>
            <a:ext cx="2036911" cy="1917093"/>
          </a:xfrm>
          <a:prstGeom prst="ellipse">
            <a:avLst/>
          </a:prstGeom>
          <a:solidFill>
            <a:schemeClr val="accent1">
              <a:alpha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C3E7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904203" y="2342593"/>
            <a:ext cx="2036911" cy="1917093"/>
          </a:xfrm>
          <a:prstGeom prst="ellipse">
            <a:avLst/>
          </a:prstGeom>
          <a:solidFill>
            <a:schemeClr val="accent1">
              <a:alpha val="64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highlight>
                <a:srgbClr val="FFC3E7"/>
              </a:highlight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2220" y="1937163"/>
            <a:ext cx="1467068" cy="322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9476">
              <a:spcAft>
                <a:spcPts val="600"/>
              </a:spcAft>
            </a:pPr>
            <a:r>
              <a:rPr lang="en-US" sz="1494" dirty="0"/>
              <a:t>Outcomes-based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82685" y="3389918"/>
            <a:ext cx="1413207" cy="322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9476">
              <a:spcAft>
                <a:spcPts val="600"/>
              </a:spcAft>
            </a:pPr>
            <a:r>
              <a:rPr lang="en-US" sz="1494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Construct-based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0517" y="1958173"/>
            <a:ext cx="1505540" cy="322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9476">
              <a:spcAft>
                <a:spcPts val="600"/>
              </a:spcAft>
            </a:pPr>
            <a:r>
              <a:rPr lang="en-US" sz="149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Curriculum-based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67346" y="1532757"/>
            <a:ext cx="2037481" cy="6291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9476">
              <a:spcAft>
                <a:spcPts val="600"/>
              </a:spcAft>
            </a:pPr>
            <a:r>
              <a:rPr lang="en-US" sz="1494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Apprenticeships</a:t>
            </a:r>
          </a:p>
          <a:p>
            <a:pPr defTabSz="379476">
              <a:spcAft>
                <a:spcPts val="600"/>
              </a:spcAft>
            </a:pPr>
            <a:r>
              <a:rPr lang="en-US" sz="1494" i="1" dirty="0"/>
              <a:t>Vocational qualifications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8158817" y="1804733"/>
            <a:ext cx="1784206" cy="936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9476">
              <a:spcAft>
                <a:spcPts val="600"/>
              </a:spcAft>
            </a:pPr>
            <a:r>
              <a:rPr lang="en-US" sz="1494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Examinations</a:t>
            </a:r>
          </a:p>
          <a:p>
            <a:pPr defTabSz="379476">
              <a:spcAft>
                <a:spcPts val="600"/>
              </a:spcAft>
            </a:pPr>
            <a:r>
              <a:rPr lang="en-US" sz="1494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Classroom assessment</a:t>
            </a:r>
          </a:p>
          <a:p>
            <a:pPr defTabSz="379476">
              <a:spcAft>
                <a:spcPts val="600"/>
              </a:spcAft>
            </a:pPr>
            <a:r>
              <a:rPr lang="en-US" sz="1494" i="1" dirty="0"/>
              <a:t>GCSEs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761387" y="3840322"/>
            <a:ext cx="1413528" cy="936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9476">
              <a:spcAft>
                <a:spcPts val="600"/>
              </a:spcAft>
            </a:pPr>
            <a:r>
              <a:rPr lang="en-US" sz="1494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Intelligence tests</a:t>
            </a:r>
          </a:p>
          <a:p>
            <a:pPr defTabSz="379476">
              <a:spcAft>
                <a:spcPts val="600"/>
              </a:spcAft>
            </a:pPr>
            <a:r>
              <a:rPr lang="en-US" sz="1494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Personality tests</a:t>
            </a:r>
          </a:p>
          <a:p>
            <a:pPr defTabSz="379476">
              <a:spcAft>
                <a:spcPts val="600"/>
              </a:spcAft>
            </a:pPr>
            <a:r>
              <a:rPr lang="en-US" sz="1494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psychometrics</a:t>
            </a:r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4E29B0-8C3F-59D9-41EC-79F73673ED82}"/>
              </a:ext>
            </a:extLst>
          </p:cNvPr>
          <p:cNvSpPr txBox="1"/>
          <p:nvPr/>
        </p:nvSpPr>
        <p:spPr>
          <a:xfrm>
            <a:off x="5742931" y="6381245"/>
            <a:ext cx="60990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/>
            <a:r>
              <a:rPr lang="en-GB" sz="800" kern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Baird, J. and </a:t>
            </a:r>
            <a:r>
              <a:rPr lang="en-GB" sz="800" kern="1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Opposs</a:t>
            </a:r>
            <a:r>
              <a:rPr lang="en-GB" sz="800" kern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D. (2018).  Chapter 1 - The Standard Setting Project: assessment paradigms.  In Baird, J., Isaacs, T., </a:t>
            </a:r>
            <a:r>
              <a:rPr lang="en-GB" sz="800" kern="1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Opposs</a:t>
            </a:r>
            <a:r>
              <a:rPr lang="en-GB" sz="800" kern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D. and Gray, L. (Editors) </a:t>
            </a:r>
            <a:r>
              <a:rPr lang="en-GB" sz="800" i="1" kern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Examination standards: How measures and meanings differ around the world.</a:t>
            </a:r>
            <a:r>
              <a:rPr lang="en-GB" sz="800" kern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 UCL IOE Press.  2 – 25.</a:t>
            </a:r>
            <a:endParaRPr lang="en-GB" sz="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34E394C2-AEE7-E592-7BE3-0705E03A2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63"/>
    </mc:Choice>
    <mc:Fallback xmlns="">
      <p:transition spd="slow" advTm="41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98019-C5AB-D878-F770-FB059040E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E548E217-C181-3F1B-FBC7-B5651F8C82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6953146"/>
              </p:ext>
            </p:extLst>
          </p:nvPr>
        </p:nvGraphicFramePr>
        <p:xfrm>
          <a:off x="1499616" y="2249424"/>
          <a:ext cx="9034273" cy="4067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D918315-1BFD-A990-3911-43D9C2E53502}"/>
              </a:ext>
            </a:extLst>
          </p:cNvPr>
          <p:cNvSpPr txBox="1">
            <a:spLocks/>
          </p:cNvSpPr>
          <p:nvPr/>
        </p:nvSpPr>
        <p:spPr>
          <a:xfrm>
            <a:off x="886968" y="557309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9113C1"/>
                </a:solidFill>
              </a:rPr>
              <a:t>Curriculum-based assessment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1004C1B-69A6-CE16-1D09-9CADEA4FE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753" y="540636"/>
            <a:ext cx="2221943" cy="180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" name="Audio 18">
            <a:extLst>
              <a:ext uri="{FF2B5EF4-FFF2-40B4-BE49-F238E27FC236}">
                <a16:creationId xmlns:a16="http://schemas.microsoft.com/office/drawing/2014/main" id="{51EA11BE-4488-1C48-6A32-790481EF4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2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00"/>
    </mc:Choice>
    <mc:Fallback xmlns="">
      <p:transition spd="slow" advTm="87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1DF9E-2765-B2AA-1465-DF1A1F888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FA845-6901-444A-C4DC-44E7848FC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113C1"/>
                </a:solidFill>
              </a:rPr>
              <a:t>Curriculum-based assessment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CA731C1E-24DF-82CE-2EAE-7D1C084F2D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7644125"/>
              </p:ext>
            </p:extLst>
          </p:nvPr>
        </p:nvGraphicFramePr>
        <p:xfrm>
          <a:off x="671462" y="749809"/>
          <a:ext cx="10506455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2DE23BB-354F-0B01-ACE2-851CF4FDF77D}"/>
              </a:ext>
            </a:extLst>
          </p:cNvPr>
          <p:cNvSpPr txBox="1"/>
          <p:nvPr/>
        </p:nvSpPr>
        <p:spPr>
          <a:xfrm>
            <a:off x="1188490" y="3776687"/>
            <a:ext cx="4206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Attainment referencing</a:t>
            </a:r>
          </a:p>
          <a:p>
            <a:r>
              <a:rPr lang="en-US" dirty="0"/>
              <a:t>Grades that </a:t>
            </a:r>
            <a:r>
              <a:rPr lang="en-GB" dirty="0"/>
              <a:t>grades that reflect holistic attainment in the qualification at a standard which is comparable with the attainment required for that outcome in the previous years’ qualification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EEEE754-D337-0DBA-4ABC-335D68D6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70" y="540636"/>
            <a:ext cx="1604426" cy="130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12" descr="A diagram of a group of people&#10;&#10;Description automatically generated">
            <a:extLst>
              <a:ext uri="{FF2B5EF4-FFF2-40B4-BE49-F238E27FC236}">
                <a16:creationId xmlns:a16="http://schemas.microsoft.com/office/drawing/2014/main" id="{F3C9E8E5-4E7F-3CB9-C647-0A166FCB58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0537" y="3520441"/>
            <a:ext cx="4876693" cy="2505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3CE4CC-5663-3442-493D-B4D77814E54D}"/>
              </a:ext>
            </a:extLst>
          </p:cNvPr>
          <p:cNvSpPr txBox="1"/>
          <p:nvPr/>
        </p:nvSpPr>
        <p:spPr>
          <a:xfrm>
            <a:off x="9185563" y="3491347"/>
            <a:ext cx="11014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Grade B</a:t>
            </a:r>
          </a:p>
        </p:txBody>
      </p:sp>
      <p:pic>
        <p:nvPicPr>
          <p:cNvPr id="22" name="Audio 21">
            <a:extLst>
              <a:ext uri="{FF2B5EF4-FFF2-40B4-BE49-F238E27FC236}">
                <a16:creationId xmlns:a16="http://schemas.microsoft.com/office/drawing/2014/main" id="{A3E9BC68-95CD-D9C5-20D3-AD53E7D8E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3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21"/>
    </mc:Choice>
    <mc:Fallback xmlns="">
      <p:transition spd="slow" advTm="7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DF950-C5AF-99D0-387B-A1D69D693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D802AFF-C194-4E40-E11A-CF8CFA2ABF70}"/>
              </a:ext>
            </a:extLst>
          </p:cNvPr>
          <p:cNvSpPr txBox="1">
            <a:spLocks/>
          </p:cNvSpPr>
          <p:nvPr/>
        </p:nvSpPr>
        <p:spPr>
          <a:xfrm>
            <a:off x="924860" y="573909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9113C1"/>
                </a:solidFill>
              </a:rPr>
              <a:t>Curriculum-based example</a:t>
            </a:r>
          </a:p>
        </p:txBody>
      </p:sp>
      <p:pic>
        <p:nvPicPr>
          <p:cNvPr id="13314" name="Picture 2" descr="A paper with text on it&#10;&#10;Description automatically generated">
            <a:extLst>
              <a:ext uri="{FF2B5EF4-FFF2-40B4-BE49-F238E27FC236}">
                <a16:creationId xmlns:a16="http://schemas.microsoft.com/office/drawing/2014/main" id="{B1F6A99D-434F-BB97-2FF4-B20CD963E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6" y="1947554"/>
            <a:ext cx="3235847" cy="449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DE3C6EC-3518-9D59-1EA4-BA028AF6B2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9551653"/>
              </p:ext>
            </p:extLst>
          </p:nvPr>
        </p:nvGraphicFramePr>
        <p:xfrm>
          <a:off x="4985726" y="3123211"/>
          <a:ext cx="4021556" cy="2752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BB93C9E-8667-DAAF-BFAE-D43D186D1692}"/>
              </a:ext>
            </a:extLst>
          </p:cNvPr>
          <p:cNvSpPr txBox="1"/>
          <p:nvPr/>
        </p:nvSpPr>
        <p:spPr>
          <a:xfrm>
            <a:off x="4809032" y="1748424"/>
            <a:ext cx="5992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Emphasis on quantitative data when the entry figures are larger and qualitative information when there is a smaller cohort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B5B4FF-26CE-942E-0188-CA7535ECA153}"/>
              </a:ext>
            </a:extLst>
          </p:cNvPr>
          <p:cNvSpPr txBox="1"/>
          <p:nvPr/>
        </p:nvSpPr>
        <p:spPr>
          <a:xfrm>
            <a:off x="5509318" y="5883981"/>
            <a:ext cx="3817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% gaining a grade C or above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CAE70AD0-3D9A-8C3B-784F-2002C24AA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5"/>
    </mc:Choice>
    <mc:Fallback xmlns="">
      <p:transition spd="slow" advTm="58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AF82E2-536D-0210-2ECB-4FCAD9D8F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3291A-24E6-9E40-10EC-8A1C0810B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 dirty="0"/>
              <a:t>Debates on </a:t>
            </a:r>
            <a:r>
              <a:rPr lang="en-US" dirty="0">
                <a:solidFill>
                  <a:srgbClr val="9113C1"/>
                </a:solidFill>
              </a:rPr>
              <a:t>curriculum-based</a:t>
            </a:r>
            <a:r>
              <a:rPr lang="en-US" dirty="0"/>
              <a:t> assessment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5582B6-D361-1137-4402-9CC0953843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1965248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extLst>
              <a:ext uri="{FF2B5EF4-FFF2-40B4-BE49-F238E27FC236}">
                <a16:creationId xmlns:a16="http://schemas.microsoft.com/office/drawing/2014/main" id="{E9BEA5D5-CD9B-DFCE-6312-806DE4954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31"/>
    </mc:Choice>
    <mc:Fallback xmlns="">
      <p:transition spd="slow" advTm="171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35DEB2-C258-A159-6BF0-6AAB12C26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7A06B8F0-F135-493F-9B95-C6B433070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0E8F9D5A-3893-44AE-9C24-B91F1B0D0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FA372449-4575-4282-8807-814002D32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978" y="484632"/>
            <a:ext cx="4012684" cy="5885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359FD017-CEF8-4CCC-BBF4-3125AAAC0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4150596"/>
            <a:ext cx="7038171" cy="22196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D64750-E3E0-4B1C-1392-484074AA2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455" y="4391025"/>
            <a:ext cx="5928956" cy="17388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Additional references used in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18FCD-ADAD-4C88-9D69-641ECA72C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57" y="804997"/>
            <a:ext cx="3310909" cy="5324835"/>
          </a:xfrm>
        </p:spPr>
        <p:txBody>
          <a:bodyPr anchor="ctr">
            <a:normAutofit/>
          </a:bodyPr>
          <a:lstStyle/>
          <a:p>
            <a:r>
              <a:rPr lang="en-GB" sz="17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Cizek</a:t>
            </a:r>
            <a:r>
              <a:rPr lang="en-GB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G., &amp; Bunch, M. (2007). </a:t>
            </a:r>
            <a:r>
              <a:rPr lang="en-GB" sz="17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Standard Setting</a:t>
            </a:r>
            <a:r>
              <a:rPr lang="en-GB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SAGE Publications. https://</a:t>
            </a:r>
            <a:r>
              <a:rPr lang="en-GB" sz="17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doi.org</a:t>
            </a:r>
            <a:r>
              <a:rPr lang="en-GB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/10.4135/9781412985918 </a:t>
            </a:r>
          </a:p>
          <a:p>
            <a:r>
              <a:rPr lang="en-GB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Baird, J., Isaacs, T., </a:t>
            </a:r>
            <a:r>
              <a:rPr lang="en-GB" sz="17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Opposs</a:t>
            </a:r>
            <a:r>
              <a:rPr lang="en-GB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D. &amp; Gray, L. (2018). </a:t>
            </a:r>
            <a:r>
              <a:rPr lang="en-GB" sz="17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Examination Standards: How Measures and Meanings Differ Around the World</a:t>
            </a:r>
            <a:r>
              <a:rPr lang="en-GB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UCL IOE Press. </a:t>
            </a:r>
          </a:p>
          <a:p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Tashakkori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A. and Teddlie, C. (Editors) (2010) </a:t>
            </a:r>
            <a:r>
              <a:rPr lang="en-US" sz="17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SAGE Handbook of Mixed Methods in Social and </a:t>
            </a:r>
            <a:r>
              <a:rPr lang="en-US" sz="17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Behavioural</a:t>
            </a:r>
            <a:r>
              <a:rPr lang="en-US" sz="17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Research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 2</a:t>
            </a:r>
            <a:r>
              <a:rPr lang="en-US" sz="17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nd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Edition.  Thousand Oaks, California: Sage Publications.</a:t>
            </a:r>
          </a:p>
        </p:txBody>
      </p:sp>
      <p:pic>
        <p:nvPicPr>
          <p:cNvPr id="2052" name="Picture 4" descr="Standard Setting">
            <a:extLst>
              <a:ext uri="{FF2B5EF4-FFF2-40B4-BE49-F238E27FC236}">
                <a16:creationId xmlns:a16="http://schemas.microsoft.com/office/drawing/2014/main" id="{8E7DC14B-77DB-F688-38CC-9E7022A86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7680" y="804997"/>
            <a:ext cx="2012854" cy="301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book with people around a table&#10;&#10;Description automatically generated">
            <a:extLst>
              <a:ext uri="{FF2B5EF4-FFF2-40B4-BE49-F238E27FC236}">
                <a16:creationId xmlns:a16="http://schemas.microsoft.com/office/drawing/2014/main" id="{B1FBF645-77B2-BC4D-91C0-2E143A963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3570" y="821556"/>
            <a:ext cx="2239623" cy="298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9BA464D-6D6D-25B7-1DAA-C3E09514E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14496" y="804998"/>
            <a:ext cx="2116319" cy="301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088280B8-EF2C-4153-8943-1D71B9090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179326" y="480322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extLst>
              <a:ext uri="{FF2B5EF4-FFF2-40B4-BE49-F238E27FC236}">
                <a16:creationId xmlns:a16="http://schemas.microsoft.com/office/drawing/2014/main" id="{3204CA9E-68E4-074C-272A-35B99B112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88"/>
    </mc:Choice>
    <mc:Fallback xmlns="">
      <p:transition spd="slow" advTm="20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2_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6f8d68c-4c0c-4f32-bae9-ac311fdbe6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3A50DE75D555418ECE69F977ACF568" ma:contentTypeVersion="14" ma:contentTypeDescription="Create a new document." ma:contentTypeScope="" ma:versionID="0df4c3db80b7ab4a5040b61ab582d653">
  <xsd:schema xmlns:xsd="http://www.w3.org/2001/XMLSchema" xmlns:xs="http://www.w3.org/2001/XMLSchema" xmlns:p="http://schemas.microsoft.com/office/2006/metadata/properties" xmlns:ns3="a6f8d68c-4c0c-4f32-bae9-ac311fdbe6d4" xmlns:ns4="1f543aa1-1e15-4a9a-bdad-8319f97aff55" targetNamespace="http://schemas.microsoft.com/office/2006/metadata/properties" ma:root="true" ma:fieldsID="ff50506f09c3e906a2b9bcb01d4c3d3c" ns3:_="" ns4:_="">
    <xsd:import namespace="a6f8d68c-4c0c-4f32-bae9-ac311fdbe6d4"/>
    <xsd:import namespace="1f543aa1-1e15-4a9a-bdad-8319f97aff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8d68c-4c0c-4f32-bae9-ac311fdbe6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543aa1-1e15-4a9a-bdad-8319f97aff5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531DDC-8B2E-45B2-80C0-A8AA9F24F949}">
  <ds:schemaRefs>
    <ds:schemaRef ds:uri="http://schemas.microsoft.com/office/2006/metadata/properties"/>
    <ds:schemaRef ds:uri="http://schemas.microsoft.com/office/2006/documentManagement/types"/>
    <ds:schemaRef ds:uri="a6f8d68c-4c0c-4f32-bae9-ac311fdbe6d4"/>
    <ds:schemaRef ds:uri="http://schemas.microsoft.com/office/infopath/2007/PartnerControls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1f543aa1-1e15-4a9a-bdad-8319f97aff5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6CC2421-819F-4468-9BD0-0369991094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ED993A-D8E9-471C-AFBB-2E6CA36FA9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f8d68c-4c0c-4f32-bae9-ac311fdbe6d4"/>
    <ds:schemaRef ds:uri="1f543aa1-1e15-4a9a-bdad-8319f97aff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2518</TotalTime>
  <Words>434</Words>
  <Application>Microsoft Macintosh PowerPoint</Application>
  <PresentationFormat>Widescreen</PresentationFormat>
  <Paragraphs>62</Paragraphs>
  <Slides>10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Cambria</vt:lpstr>
      <vt:lpstr>Times</vt:lpstr>
      <vt:lpstr>Times New Roman</vt:lpstr>
      <vt:lpstr>Tw Cen MT</vt:lpstr>
      <vt:lpstr>Tw Cen MT Condensed</vt:lpstr>
      <vt:lpstr>Wingdings 3</vt:lpstr>
      <vt:lpstr>1_Integral</vt:lpstr>
      <vt:lpstr>2_Integral</vt:lpstr>
      <vt:lpstr>Setting educational assessment standards</vt:lpstr>
      <vt:lpstr>Setting educational assessment  standards</vt:lpstr>
      <vt:lpstr>In This lecture SERIES we consider</vt:lpstr>
      <vt:lpstr>Three paradigms of assessment</vt:lpstr>
      <vt:lpstr>PowerPoint Presentation</vt:lpstr>
      <vt:lpstr>Curriculum-based assessment</vt:lpstr>
      <vt:lpstr>PowerPoint Presentation</vt:lpstr>
      <vt:lpstr>Debates on curriculum-based assessment</vt:lpstr>
      <vt:lpstr>Additional references used in this lecture</vt:lpstr>
      <vt:lpstr>FIND OUT MORE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</dc:title>
  <dc:creator>Jo-Anne Baird</dc:creator>
  <cp:lastModifiedBy> </cp:lastModifiedBy>
  <cp:revision>83</cp:revision>
  <cp:lastPrinted>2024-02-06T13:43:03Z</cp:lastPrinted>
  <dcterms:created xsi:type="dcterms:W3CDTF">2022-02-09T13:19:30Z</dcterms:created>
  <dcterms:modified xsi:type="dcterms:W3CDTF">2024-03-15T14:20:14Z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0x010100643A50DE75D555418ECE69F977ACF568</vt:lpwstr>
  </property>
</Properties>
</file>