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12" r:id="rId4"/>
    <p:sldMasterId id="2147483924" r:id="rId5"/>
  </p:sldMasterIdLst>
  <p:notesMasterIdLst>
    <p:notesMasterId r:id="rId17"/>
  </p:notesMasterIdLst>
  <p:sldIdLst>
    <p:sldId id="256" r:id="rId6"/>
    <p:sldId id="490" r:id="rId7"/>
    <p:sldId id="480" r:id="rId8"/>
    <p:sldId id="359" r:id="rId9"/>
    <p:sldId id="503" r:id="rId10"/>
    <p:sldId id="504" r:id="rId11"/>
    <p:sldId id="506" r:id="rId12"/>
    <p:sldId id="505" r:id="rId13"/>
    <p:sldId id="512" r:id="rId14"/>
    <p:sldId id="497" r:id="rId15"/>
    <p:sldId id="515" r:id="rId16"/>
  </p:sldIdLst>
  <p:sldSz cx="12192000" cy="6858000"/>
  <p:notesSz cx="6858000" cy="9144000"/>
  <p:embeddedFontLst>
    <p:embeddedFont>
      <p:font typeface="Cambria" panose="02040503050406030204" pitchFamily="18" charset="0"/>
      <p:regular r:id="rId18"/>
      <p:bold r:id="rId19"/>
      <p:italic r:id="rId20"/>
      <p:boldItalic r:id="rId21"/>
    </p:embeddedFont>
    <p:embeddedFont>
      <p:font typeface="Times" panose="02020603050405020304" pitchFamily="18" charset="0"/>
      <p:regular r:id="rId22"/>
      <p:bold r:id="rId23"/>
      <p:italic r:id="rId24"/>
      <p:boldItalic r:id="rId25"/>
    </p:embeddedFont>
    <p:embeddedFont>
      <p:font typeface="Tw Cen MT" panose="020B0602020104020603" pitchFamily="34" charset="0"/>
      <p:regular r:id="rId26"/>
      <p:bold r:id="rId27"/>
      <p:italic r:id="rId28"/>
      <p:boldItalic r:id="rId29"/>
    </p:embeddedFont>
    <p:embeddedFont>
      <p:font typeface="Tw Cen MT Condensed" panose="020B0606020104020203" pitchFamily="34" charset="0"/>
      <p:regular r:id="rId30"/>
      <p:bold r:id="rId31"/>
    </p:embeddedFont>
    <p:embeddedFont>
      <p:font typeface="Wingdings 3" panose="05040102010807070707" pitchFamily="18" charset="2"/>
      <p:regular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E7"/>
    <a:srgbClr val="9113C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8"/>
    <p:restoredTop sz="93883" autoAdjust="0"/>
  </p:normalViewPr>
  <p:slideViewPr>
    <p:cSldViewPr snapToGrid="0" snapToObjects="1">
      <p:cViewPr varScale="1">
        <p:scale>
          <a:sx n="110" d="100"/>
          <a:sy n="110" d="100"/>
        </p:scale>
        <p:origin x="672" y="10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9FA77-FEF1-4783-9544-C3E052017EA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3938CD7-C524-4AD9-BECE-2790D2E269D4}">
      <dgm:prSet custT="1"/>
      <dgm:spPr/>
      <dgm:t>
        <a:bodyPr/>
        <a:lstStyle/>
        <a:p>
          <a:pPr>
            <a:lnSpc>
              <a:spcPct val="100000"/>
            </a:lnSpc>
          </a:pPr>
          <a:r>
            <a:rPr lang="en-US" sz="2400" dirty="0"/>
            <a:t>What are standards &amp; what are qualification standards?</a:t>
          </a:r>
        </a:p>
      </dgm:t>
    </dgm:pt>
    <dgm:pt modelId="{EAE4A660-A1CA-4F8E-A42A-2D6C3952C237}" type="parTrans" cxnId="{5AE14346-C78A-4852-96E2-7DE76EC98E1D}">
      <dgm:prSet/>
      <dgm:spPr/>
      <dgm:t>
        <a:bodyPr/>
        <a:lstStyle/>
        <a:p>
          <a:endParaRPr lang="en-US" sz="2400"/>
        </a:p>
      </dgm:t>
    </dgm:pt>
    <dgm:pt modelId="{B32CA011-49A6-45B7-8809-A965CEC279D8}" type="sibTrans" cxnId="{5AE14346-C78A-4852-96E2-7DE76EC98E1D}">
      <dgm:prSet/>
      <dgm:spPr/>
      <dgm:t>
        <a:bodyPr/>
        <a:lstStyle/>
        <a:p>
          <a:endParaRPr lang="en-US" sz="2400"/>
        </a:p>
      </dgm:t>
    </dgm:pt>
    <dgm:pt modelId="{F0FBA4F5-F9B2-442D-A37E-13A203621E50}">
      <dgm:prSet custT="1"/>
      <dgm:spPr/>
      <dgm:t>
        <a:bodyPr/>
        <a:lstStyle/>
        <a:p>
          <a:pPr>
            <a:lnSpc>
              <a:spcPct val="100000"/>
            </a:lnSpc>
          </a:pPr>
          <a:r>
            <a:rPr lang="en-US" sz="2400" dirty="0"/>
            <a:t>Three different ways to think about assessments – assessment paradigms</a:t>
          </a:r>
        </a:p>
      </dgm:t>
    </dgm:pt>
    <dgm:pt modelId="{CB5BB8E7-87E2-48DA-B92A-FA392CF8F9B6}" type="parTrans" cxnId="{CD59DA57-798A-4202-ADBE-D0000934399E}">
      <dgm:prSet/>
      <dgm:spPr/>
      <dgm:t>
        <a:bodyPr/>
        <a:lstStyle/>
        <a:p>
          <a:endParaRPr lang="en-US" sz="2400"/>
        </a:p>
      </dgm:t>
    </dgm:pt>
    <dgm:pt modelId="{FFE2488B-43BA-44C1-9B86-272A83F39861}" type="sibTrans" cxnId="{CD59DA57-798A-4202-ADBE-D0000934399E}">
      <dgm:prSet/>
      <dgm:spPr/>
      <dgm:t>
        <a:bodyPr/>
        <a:lstStyle/>
        <a:p>
          <a:endParaRPr lang="en-US" sz="2400"/>
        </a:p>
      </dgm:t>
    </dgm:pt>
    <dgm:pt modelId="{4A44F525-21DE-4536-93F0-A4FE8FF62F33}">
      <dgm:prSet custT="1"/>
      <dgm:spPr/>
      <dgm:t>
        <a:bodyPr/>
        <a:lstStyle/>
        <a:p>
          <a:pPr>
            <a:lnSpc>
              <a:spcPct val="100000"/>
            </a:lnSpc>
          </a:pPr>
          <a:r>
            <a:rPr lang="en-US" sz="2400" dirty="0"/>
            <a:t>How standards differ in philosophy &amp; method in these paradigms</a:t>
          </a:r>
        </a:p>
      </dgm:t>
    </dgm:pt>
    <dgm:pt modelId="{7A305E12-6FF4-4C0D-A1FF-5064C3CD2E9B}" type="parTrans" cxnId="{B30B37CF-08D8-4AB2-8D04-B0B463B3E69F}">
      <dgm:prSet/>
      <dgm:spPr/>
      <dgm:t>
        <a:bodyPr/>
        <a:lstStyle/>
        <a:p>
          <a:endParaRPr lang="en-US" sz="2400"/>
        </a:p>
      </dgm:t>
    </dgm:pt>
    <dgm:pt modelId="{65833F56-31F6-48E9-B386-E61E734EC7D8}" type="sibTrans" cxnId="{B30B37CF-08D8-4AB2-8D04-B0B463B3E69F}">
      <dgm:prSet/>
      <dgm:spPr/>
      <dgm:t>
        <a:bodyPr/>
        <a:lstStyle/>
        <a:p>
          <a:endParaRPr lang="en-US" sz="2400"/>
        </a:p>
      </dgm:t>
    </dgm:pt>
    <dgm:pt modelId="{FF49943B-9EA1-42E6-9EFC-2BFD7BACD6BE}" type="pres">
      <dgm:prSet presAssocID="{C849FA77-FEF1-4783-9544-C3E052017EA0}" presName="root" presStyleCnt="0">
        <dgm:presLayoutVars>
          <dgm:dir/>
          <dgm:resizeHandles val="exact"/>
        </dgm:presLayoutVars>
      </dgm:prSet>
      <dgm:spPr/>
    </dgm:pt>
    <dgm:pt modelId="{FB150EFD-8A50-48FC-BFCA-A729BBCDA091}" type="pres">
      <dgm:prSet presAssocID="{13938CD7-C524-4AD9-BECE-2790D2E269D4}" presName="compNode" presStyleCnt="0"/>
      <dgm:spPr/>
    </dgm:pt>
    <dgm:pt modelId="{0D354AE6-D951-4161-9B33-1BDDBDC77799}" type="pres">
      <dgm:prSet presAssocID="{13938CD7-C524-4AD9-BECE-2790D2E269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List"/>
        </a:ext>
      </dgm:extLst>
    </dgm:pt>
    <dgm:pt modelId="{ABA11E7A-76CF-43C3-9E66-E1AAD26187BC}" type="pres">
      <dgm:prSet presAssocID="{13938CD7-C524-4AD9-BECE-2790D2E269D4}" presName="spaceRect" presStyleCnt="0"/>
      <dgm:spPr/>
    </dgm:pt>
    <dgm:pt modelId="{420B39B2-6350-4169-9711-A254BE91F326}" type="pres">
      <dgm:prSet presAssocID="{13938CD7-C524-4AD9-BECE-2790D2E269D4}" presName="textRect" presStyleLbl="revTx" presStyleIdx="0" presStyleCnt="3">
        <dgm:presLayoutVars>
          <dgm:chMax val="1"/>
          <dgm:chPref val="1"/>
        </dgm:presLayoutVars>
      </dgm:prSet>
      <dgm:spPr/>
    </dgm:pt>
    <dgm:pt modelId="{D5781EAC-DE04-4D7B-9CA9-6BD39188C3B9}" type="pres">
      <dgm:prSet presAssocID="{B32CA011-49A6-45B7-8809-A965CEC279D8}" presName="sibTrans" presStyleCnt="0"/>
      <dgm:spPr/>
    </dgm:pt>
    <dgm:pt modelId="{C12A1BA0-4A7B-4D76-B5FD-5E988A6062D9}" type="pres">
      <dgm:prSet presAssocID="{F0FBA4F5-F9B2-442D-A37E-13A203621E50}" presName="compNode" presStyleCnt="0"/>
      <dgm:spPr/>
    </dgm:pt>
    <dgm:pt modelId="{716F0762-D02E-40A2-9B7B-11F9299DA95C}" type="pres">
      <dgm:prSet presAssocID="{F0FBA4F5-F9B2-442D-A37E-13A203621E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3DBD74D0-BA0A-414B-9E68-BA01DEC00215}" type="pres">
      <dgm:prSet presAssocID="{F0FBA4F5-F9B2-442D-A37E-13A203621E50}" presName="spaceRect" presStyleCnt="0"/>
      <dgm:spPr/>
    </dgm:pt>
    <dgm:pt modelId="{4A43DB41-F525-45CC-9CBB-8F5254C7ED55}" type="pres">
      <dgm:prSet presAssocID="{F0FBA4F5-F9B2-442D-A37E-13A203621E50}" presName="textRect" presStyleLbl="revTx" presStyleIdx="1" presStyleCnt="3">
        <dgm:presLayoutVars>
          <dgm:chMax val="1"/>
          <dgm:chPref val="1"/>
        </dgm:presLayoutVars>
      </dgm:prSet>
      <dgm:spPr/>
    </dgm:pt>
    <dgm:pt modelId="{523B4F6E-F0E6-41B8-A548-3F8E85D79632}" type="pres">
      <dgm:prSet presAssocID="{FFE2488B-43BA-44C1-9B86-272A83F39861}" presName="sibTrans" presStyleCnt="0"/>
      <dgm:spPr/>
    </dgm:pt>
    <dgm:pt modelId="{4F4510CE-9B30-4A62-97BF-B7171F4A5D89}" type="pres">
      <dgm:prSet presAssocID="{4A44F525-21DE-4536-93F0-A4FE8FF62F33}" presName="compNode" presStyleCnt="0"/>
      <dgm:spPr/>
    </dgm:pt>
    <dgm:pt modelId="{A8EA3AB6-D7C6-455A-8E94-5F8691F00B10}" type="pres">
      <dgm:prSet presAssocID="{4A44F525-21DE-4536-93F0-A4FE8FF62F3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309A49E6-F16F-44F7-95F9-739D0D9DF2D7}" type="pres">
      <dgm:prSet presAssocID="{4A44F525-21DE-4536-93F0-A4FE8FF62F33}" presName="spaceRect" presStyleCnt="0"/>
      <dgm:spPr/>
    </dgm:pt>
    <dgm:pt modelId="{1DF2CD1B-704C-48C8-940B-05E7D912FA2C}" type="pres">
      <dgm:prSet presAssocID="{4A44F525-21DE-4536-93F0-A4FE8FF62F33}" presName="textRect" presStyleLbl="revTx" presStyleIdx="2" presStyleCnt="3" custScaleX="92576">
        <dgm:presLayoutVars>
          <dgm:chMax val="1"/>
          <dgm:chPref val="1"/>
        </dgm:presLayoutVars>
      </dgm:prSet>
      <dgm:spPr/>
    </dgm:pt>
  </dgm:ptLst>
  <dgm:cxnLst>
    <dgm:cxn modelId="{93EF3426-53E0-4584-837A-142365C0848F}" type="presOf" srcId="{4A44F525-21DE-4536-93F0-A4FE8FF62F33}" destId="{1DF2CD1B-704C-48C8-940B-05E7D912FA2C}" srcOrd="0" destOrd="0" presId="urn:microsoft.com/office/officeart/2018/2/layout/IconLabelList"/>
    <dgm:cxn modelId="{181E2E43-2DC1-4746-9BE3-0E3B2050A0D1}" type="presOf" srcId="{C849FA77-FEF1-4783-9544-C3E052017EA0}" destId="{FF49943B-9EA1-42E6-9EFC-2BFD7BACD6BE}" srcOrd="0" destOrd="0" presId="urn:microsoft.com/office/officeart/2018/2/layout/IconLabelList"/>
    <dgm:cxn modelId="{5AE14346-C78A-4852-96E2-7DE76EC98E1D}" srcId="{C849FA77-FEF1-4783-9544-C3E052017EA0}" destId="{13938CD7-C524-4AD9-BECE-2790D2E269D4}" srcOrd="0" destOrd="0" parTransId="{EAE4A660-A1CA-4F8E-A42A-2D6C3952C237}" sibTransId="{B32CA011-49A6-45B7-8809-A965CEC279D8}"/>
    <dgm:cxn modelId="{CD59DA57-798A-4202-ADBE-D0000934399E}" srcId="{C849FA77-FEF1-4783-9544-C3E052017EA0}" destId="{F0FBA4F5-F9B2-442D-A37E-13A203621E50}" srcOrd="1" destOrd="0" parTransId="{CB5BB8E7-87E2-48DA-B92A-FA392CF8F9B6}" sibTransId="{FFE2488B-43BA-44C1-9B86-272A83F39861}"/>
    <dgm:cxn modelId="{D5E8997D-03CF-4F49-9134-D7B90F0E2AFA}" type="presOf" srcId="{F0FBA4F5-F9B2-442D-A37E-13A203621E50}" destId="{4A43DB41-F525-45CC-9CBB-8F5254C7ED55}" srcOrd="0" destOrd="0" presId="urn:microsoft.com/office/officeart/2018/2/layout/IconLabelList"/>
    <dgm:cxn modelId="{B30B37CF-08D8-4AB2-8D04-B0B463B3E69F}" srcId="{C849FA77-FEF1-4783-9544-C3E052017EA0}" destId="{4A44F525-21DE-4536-93F0-A4FE8FF62F33}" srcOrd="2" destOrd="0" parTransId="{7A305E12-6FF4-4C0D-A1FF-5064C3CD2E9B}" sibTransId="{65833F56-31F6-48E9-B386-E61E734EC7D8}"/>
    <dgm:cxn modelId="{6D6DFFD2-E2E3-4958-BC95-A72B0C48CA49}" type="presOf" srcId="{13938CD7-C524-4AD9-BECE-2790D2E269D4}" destId="{420B39B2-6350-4169-9711-A254BE91F326}" srcOrd="0" destOrd="0" presId="urn:microsoft.com/office/officeart/2018/2/layout/IconLabelList"/>
    <dgm:cxn modelId="{DBBC44D5-9FC9-4C97-8A35-F5FC1BFEB3A8}" type="presParOf" srcId="{FF49943B-9EA1-42E6-9EFC-2BFD7BACD6BE}" destId="{FB150EFD-8A50-48FC-BFCA-A729BBCDA091}" srcOrd="0" destOrd="0" presId="urn:microsoft.com/office/officeart/2018/2/layout/IconLabelList"/>
    <dgm:cxn modelId="{D59EEAEA-436D-4369-9673-FE93A115DDC5}" type="presParOf" srcId="{FB150EFD-8A50-48FC-BFCA-A729BBCDA091}" destId="{0D354AE6-D951-4161-9B33-1BDDBDC77799}" srcOrd="0" destOrd="0" presId="urn:microsoft.com/office/officeart/2018/2/layout/IconLabelList"/>
    <dgm:cxn modelId="{2418CE24-5D24-4918-BD48-182E5CC4FE27}" type="presParOf" srcId="{FB150EFD-8A50-48FC-BFCA-A729BBCDA091}" destId="{ABA11E7A-76CF-43C3-9E66-E1AAD26187BC}" srcOrd="1" destOrd="0" presId="urn:microsoft.com/office/officeart/2018/2/layout/IconLabelList"/>
    <dgm:cxn modelId="{2E7B1FD9-6E57-462B-9876-D9C2B4598EAF}" type="presParOf" srcId="{FB150EFD-8A50-48FC-BFCA-A729BBCDA091}" destId="{420B39B2-6350-4169-9711-A254BE91F326}" srcOrd="2" destOrd="0" presId="urn:microsoft.com/office/officeart/2018/2/layout/IconLabelList"/>
    <dgm:cxn modelId="{47298249-8922-464C-AD07-7CA52A3B2112}" type="presParOf" srcId="{FF49943B-9EA1-42E6-9EFC-2BFD7BACD6BE}" destId="{D5781EAC-DE04-4D7B-9CA9-6BD39188C3B9}" srcOrd="1" destOrd="0" presId="urn:microsoft.com/office/officeart/2018/2/layout/IconLabelList"/>
    <dgm:cxn modelId="{B8E2BB84-8D04-4BC0-BFA5-F341ED5ADD04}" type="presParOf" srcId="{FF49943B-9EA1-42E6-9EFC-2BFD7BACD6BE}" destId="{C12A1BA0-4A7B-4D76-B5FD-5E988A6062D9}" srcOrd="2" destOrd="0" presId="urn:microsoft.com/office/officeart/2018/2/layout/IconLabelList"/>
    <dgm:cxn modelId="{0562C0E5-D029-4523-B69E-08DE9BBCC40D}" type="presParOf" srcId="{C12A1BA0-4A7B-4D76-B5FD-5E988A6062D9}" destId="{716F0762-D02E-40A2-9B7B-11F9299DA95C}" srcOrd="0" destOrd="0" presId="urn:microsoft.com/office/officeart/2018/2/layout/IconLabelList"/>
    <dgm:cxn modelId="{1BBDA713-5E64-4844-9C00-2106151E8033}" type="presParOf" srcId="{C12A1BA0-4A7B-4D76-B5FD-5E988A6062D9}" destId="{3DBD74D0-BA0A-414B-9E68-BA01DEC00215}" srcOrd="1" destOrd="0" presId="urn:microsoft.com/office/officeart/2018/2/layout/IconLabelList"/>
    <dgm:cxn modelId="{7069D91C-1A50-4165-828F-8C6285E9128E}" type="presParOf" srcId="{C12A1BA0-4A7B-4D76-B5FD-5E988A6062D9}" destId="{4A43DB41-F525-45CC-9CBB-8F5254C7ED55}" srcOrd="2" destOrd="0" presId="urn:microsoft.com/office/officeart/2018/2/layout/IconLabelList"/>
    <dgm:cxn modelId="{9E70A3D0-30D0-4E59-8D0A-02ECFDD4902A}" type="presParOf" srcId="{FF49943B-9EA1-42E6-9EFC-2BFD7BACD6BE}" destId="{523B4F6E-F0E6-41B8-A548-3F8E85D79632}" srcOrd="3" destOrd="0" presId="urn:microsoft.com/office/officeart/2018/2/layout/IconLabelList"/>
    <dgm:cxn modelId="{BF7AD73B-FC1C-48FB-A56F-AD5A06D84CA6}" type="presParOf" srcId="{FF49943B-9EA1-42E6-9EFC-2BFD7BACD6BE}" destId="{4F4510CE-9B30-4A62-97BF-B7171F4A5D89}" srcOrd="4" destOrd="0" presId="urn:microsoft.com/office/officeart/2018/2/layout/IconLabelList"/>
    <dgm:cxn modelId="{6FE78EA1-53C6-49F1-AE10-D95ACD59D92B}" type="presParOf" srcId="{4F4510CE-9B30-4A62-97BF-B7171F4A5D89}" destId="{A8EA3AB6-D7C6-455A-8E94-5F8691F00B10}" srcOrd="0" destOrd="0" presId="urn:microsoft.com/office/officeart/2018/2/layout/IconLabelList"/>
    <dgm:cxn modelId="{39C882D4-8D2B-432D-BAAA-7A60ED5495CD}" type="presParOf" srcId="{4F4510CE-9B30-4A62-97BF-B7171F4A5D89}" destId="{309A49E6-F16F-44F7-95F9-739D0D9DF2D7}" srcOrd="1" destOrd="0" presId="urn:microsoft.com/office/officeart/2018/2/layout/IconLabelList"/>
    <dgm:cxn modelId="{E9E71EAF-8FFD-4EEB-A4CD-7496BB8C7647}" type="presParOf" srcId="{4F4510CE-9B30-4A62-97BF-B7171F4A5D89}" destId="{1DF2CD1B-704C-48C8-940B-05E7D912FA2C}"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075F0E-82BD-4963-AFE8-E01FAAA56230}" type="doc">
      <dgm:prSet loTypeId="urn:microsoft.com/office/officeart/2018/2/layout/IconCircleList" loCatId="icon" qsTypeId="urn:microsoft.com/office/officeart/2005/8/quickstyle/simple5" qsCatId="simple" csTypeId="urn:microsoft.com/office/officeart/2005/8/colors/colorful3" csCatId="colorful" phldr="1"/>
      <dgm:spPr/>
      <dgm:t>
        <a:bodyPr/>
        <a:lstStyle/>
        <a:p>
          <a:endParaRPr lang="en-US"/>
        </a:p>
      </dgm:t>
    </dgm:pt>
    <dgm:pt modelId="{C349BAAC-AD44-43A4-A20D-137D93796BD0}">
      <dgm:prSet/>
      <dgm:spPr/>
      <dgm:t>
        <a:bodyPr/>
        <a:lstStyle/>
        <a:p>
          <a:pPr>
            <a:lnSpc>
              <a:spcPct val="100000"/>
            </a:lnSpc>
          </a:pPr>
          <a:r>
            <a:rPr lang="en-US" b="1"/>
            <a:t>Attribute</a:t>
          </a:r>
          <a:r>
            <a:rPr lang="en-US"/>
            <a:t>: what is the nature of the thing you are trying to assess?</a:t>
          </a:r>
        </a:p>
      </dgm:t>
    </dgm:pt>
    <dgm:pt modelId="{5FB609AB-2B53-4F45-97F7-DE7B32D9E833}" type="parTrans" cxnId="{3BDBC1C3-754A-4B13-8D23-182E0286FE2D}">
      <dgm:prSet/>
      <dgm:spPr/>
      <dgm:t>
        <a:bodyPr/>
        <a:lstStyle/>
        <a:p>
          <a:endParaRPr lang="en-US"/>
        </a:p>
      </dgm:t>
    </dgm:pt>
    <dgm:pt modelId="{80B48BA3-D1FE-4882-981A-6F41C0DF7F73}" type="sibTrans" cxnId="{3BDBC1C3-754A-4B13-8D23-182E0286FE2D}">
      <dgm:prSet/>
      <dgm:spPr/>
      <dgm:t>
        <a:bodyPr/>
        <a:lstStyle/>
        <a:p>
          <a:pPr>
            <a:lnSpc>
              <a:spcPct val="100000"/>
            </a:lnSpc>
          </a:pPr>
          <a:endParaRPr lang="en-US"/>
        </a:p>
      </dgm:t>
    </dgm:pt>
    <dgm:pt modelId="{8808A952-0868-4052-AB67-0FA773D8E286}">
      <dgm:prSet/>
      <dgm:spPr/>
      <dgm:t>
        <a:bodyPr/>
        <a:lstStyle/>
        <a:p>
          <a:pPr>
            <a:lnSpc>
              <a:spcPct val="100000"/>
            </a:lnSpc>
          </a:pPr>
          <a:r>
            <a:rPr lang="en-US" dirty="0"/>
            <a:t>Latent trait</a:t>
          </a:r>
        </a:p>
      </dgm:t>
    </dgm:pt>
    <dgm:pt modelId="{83CA4CCE-D21B-40A8-B5D6-F54B50083919}" type="parTrans" cxnId="{B375E7D7-54BE-456A-AEDA-D284C901DBAF}">
      <dgm:prSet/>
      <dgm:spPr/>
      <dgm:t>
        <a:bodyPr/>
        <a:lstStyle/>
        <a:p>
          <a:endParaRPr lang="en-US"/>
        </a:p>
      </dgm:t>
    </dgm:pt>
    <dgm:pt modelId="{EFC7D369-00DE-4D43-B20C-4DFA900724A4}" type="sibTrans" cxnId="{B375E7D7-54BE-456A-AEDA-D284C901DBAF}">
      <dgm:prSet/>
      <dgm:spPr/>
      <dgm:t>
        <a:bodyPr/>
        <a:lstStyle/>
        <a:p>
          <a:pPr>
            <a:lnSpc>
              <a:spcPct val="100000"/>
            </a:lnSpc>
          </a:pPr>
          <a:endParaRPr lang="en-US"/>
        </a:p>
      </dgm:t>
    </dgm:pt>
    <dgm:pt modelId="{D62DE4DE-DE62-490A-AF66-045185290237}">
      <dgm:prSet/>
      <dgm:spPr/>
      <dgm:t>
        <a:bodyPr/>
        <a:lstStyle/>
        <a:p>
          <a:pPr>
            <a:lnSpc>
              <a:spcPct val="100000"/>
            </a:lnSpc>
          </a:pPr>
          <a:r>
            <a:rPr lang="en-US" dirty="0"/>
            <a:t>Common assessment </a:t>
          </a:r>
          <a:r>
            <a:rPr lang="en-US" b="1" dirty="0"/>
            <a:t>formats</a:t>
          </a:r>
        </a:p>
      </dgm:t>
    </dgm:pt>
    <dgm:pt modelId="{52622480-7BF1-4C90-BC4B-4347DB2B4818}" type="parTrans" cxnId="{83D29474-98A5-4831-AA17-4F5A8E79CF98}">
      <dgm:prSet/>
      <dgm:spPr/>
      <dgm:t>
        <a:bodyPr/>
        <a:lstStyle/>
        <a:p>
          <a:endParaRPr lang="en-US"/>
        </a:p>
      </dgm:t>
    </dgm:pt>
    <dgm:pt modelId="{F4C69077-3D97-48F1-95BA-4C052E726336}" type="sibTrans" cxnId="{83D29474-98A5-4831-AA17-4F5A8E79CF98}">
      <dgm:prSet/>
      <dgm:spPr/>
      <dgm:t>
        <a:bodyPr/>
        <a:lstStyle/>
        <a:p>
          <a:pPr>
            <a:lnSpc>
              <a:spcPct val="100000"/>
            </a:lnSpc>
          </a:pPr>
          <a:endParaRPr lang="en-US"/>
        </a:p>
      </dgm:t>
    </dgm:pt>
    <dgm:pt modelId="{28D6EAC6-D921-4279-BEC5-F08E1B3C7ACA}">
      <dgm:prSet/>
      <dgm:spPr/>
      <dgm:t>
        <a:bodyPr/>
        <a:lstStyle/>
        <a:p>
          <a:pPr>
            <a:lnSpc>
              <a:spcPct val="100000"/>
            </a:lnSpc>
          </a:pPr>
          <a:r>
            <a:rPr lang="en-US" dirty="0"/>
            <a:t>Multiple choice test under controlled testing conditions</a:t>
          </a:r>
        </a:p>
      </dgm:t>
    </dgm:pt>
    <dgm:pt modelId="{C7B15043-7AC3-44CF-AB06-1A9DC25236B1}" type="parTrans" cxnId="{1747C00D-55A4-46EB-8073-C431FE209A2F}">
      <dgm:prSet/>
      <dgm:spPr/>
      <dgm:t>
        <a:bodyPr/>
        <a:lstStyle/>
        <a:p>
          <a:endParaRPr lang="en-US"/>
        </a:p>
      </dgm:t>
    </dgm:pt>
    <dgm:pt modelId="{4AC1315C-EB62-4023-91A8-392B3A7D2BC4}" type="sibTrans" cxnId="{1747C00D-55A4-46EB-8073-C431FE209A2F}">
      <dgm:prSet/>
      <dgm:spPr/>
      <dgm:t>
        <a:bodyPr/>
        <a:lstStyle/>
        <a:p>
          <a:pPr>
            <a:lnSpc>
              <a:spcPct val="100000"/>
            </a:lnSpc>
          </a:pPr>
          <a:endParaRPr lang="en-US"/>
        </a:p>
      </dgm:t>
    </dgm:pt>
    <dgm:pt modelId="{C606D908-2B78-474A-A64B-5094E774BFCD}" type="pres">
      <dgm:prSet presAssocID="{F8075F0E-82BD-4963-AFE8-E01FAAA56230}" presName="root" presStyleCnt="0">
        <dgm:presLayoutVars>
          <dgm:dir/>
          <dgm:resizeHandles val="exact"/>
        </dgm:presLayoutVars>
      </dgm:prSet>
      <dgm:spPr/>
    </dgm:pt>
    <dgm:pt modelId="{B0A22B24-8BCE-42AA-BB1D-1F74484691CE}" type="pres">
      <dgm:prSet presAssocID="{F8075F0E-82BD-4963-AFE8-E01FAAA56230}" presName="container" presStyleCnt="0">
        <dgm:presLayoutVars>
          <dgm:dir/>
          <dgm:resizeHandles val="exact"/>
        </dgm:presLayoutVars>
      </dgm:prSet>
      <dgm:spPr/>
    </dgm:pt>
    <dgm:pt modelId="{C5FEA04B-2471-47DE-AB77-7AB31D3EFDBA}" type="pres">
      <dgm:prSet presAssocID="{C349BAAC-AD44-43A4-A20D-137D93796BD0}" presName="compNode" presStyleCnt="0"/>
      <dgm:spPr/>
    </dgm:pt>
    <dgm:pt modelId="{6B106F66-7EF7-452F-A048-F64906EBC7F3}" type="pres">
      <dgm:prSet presAssocID="{C349BAAC-AD44-43A4-A20D-137D93796BD0}" presName="iconBgRect" presStyleLbl="bgShp" presStyleIdx="0" presStyleCnt="4"/>
      <dgm:spPr/>
    </dgm:pt>
    <dgm:pt modelId="{821BF9F2-1B1B-4DF3-A668-7EA3B5972574}" type="pres">
      <dgm:prSet presAssocID="{C349BAAC-AD44-43A4-A20D-137D93796BD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261BD338-EE21-4B98-B333-FA41EE2FC1DE}" type="pres">
      <dgm:prSet presAssocID="{C349BAAC-AD44-43A4-A20D-137D93796BD0}" presName="spaceRect" presStyleCnt="0"/>
      <dgm:spPr/>
    </dgm:pt>
    <dgm:pt modelId="{D4CA0753-76F0-49D0-B37D-32131A4B7119}" type="pres">
      <dgm:prSet presAssocID="{C349BAAC-AD44-43A4-A20D-137D93796BD0}" presName="textRect" presStyleLbl="revTx" presStyleIdx="0" presStyleCnt="4">
        <dgm:presLayoutVars>
          <dgm:chMax val="1"/>
          <dgm:chPref val="1"/>
        </dgm:presLayoutVars>
      </dgm:prSet>
      <dgm:spPr/>
    </dgm:pt>
    <dgm:pt modelId="{35439B7B-E165-4F25-BA61-7ED0855EAF5D}" type="pres">
      <dgm:prSet presAssocID="{80B48BA3-D1FE-4882-981A-6F41C0DF7F73}" presName="sibTrans" presStyleLbl="sibTrans2D1" presStyleIdx="0" presStyleCnt="0"/>
      <dgm:spPr/>
    </dgm:pt>
    <dgm:pt modelId="{1053263A-B4FB-47E8-9041-A20F06567165}" type="pres">
      <dgm:prSet presAssocID="{8808A952-0868-4052-AB67-0FA773D8E286}" presName="compNode" presStyleCnt="0"/>
      <dgm:spPr/>
    </dgm:pt>
    <dgm:pt modelId="{D29759A5-5331-4E41-A65B-87DC7E8156EF}" type="pres">
      <dgm:prSet presAssocID="{8808A952-0868-4052-AB67-0FA773D8E286}" presName="iconBgRect" presStyleLbl="bgShp" presStyleIdx="1" presStyleCnt="4"/>
      <dgm:spPr/>
    </dgm:pt>
    <dgm:pt modelId="{C78C9B35-FA32-411C-A0C6-BEAA49F23C06}" type="pres">
      <dgm:prSet presAssocID="{8808A952-0868-4052-AB67-0FA773D8E286}"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a:ext>
      </dgm:extLst>
    </dgm:pt>
    <dgm:pt modelId="{4B993101-E4CA-4703-9428-6130CFD62ECA}" type="pres">
      <dgm:prSet presAssocID="{8808A952-0868-4052-AB67-0FA773D8E286}" presName="spaceRect" presStyleCnt="0"/>
      <dgm:spPr/>
    </dgm:pt>
    <dgm:pt modelId="{88D3B25F-0CA3-4269-8A5E-90B7461BBE42}" type="pres">
      <dgm:prSet presAssocID="{8808A952-0868-4052-AB67-0FA773D8E286}" presName="textRect" presStyleLbl="revTx" presStyleIdx="1" presStyleCnt="4">
        <dgm:presLayoutVars>
          <dgm:chMax val="1"/>
          <dgm:chPref val="1"/>
        </dgm:presLayoutVars>
      </dgm:prSet>
      <dgm:spPr/>
    </dgm:pt>
    <dgm:pt modelId="{A2C39FD1-1BEB-45B3-8532-86A8CC9ABB5C}" type="pres">
      <dgm:prSet presAssocID="{EFC7D369-00DE-4D43-B20C-4DFA900724A4}" presName="sibTrans" presStyleLbl="sibTrans2D1" presStyleIdx="0" presStyleCnt="0"/>
      <dgm:spPr/>
    </dgm:pt>
    <dgm:pt modelId="{937F8DAF-0ACB-42ED-87AE-6F493F38E9A9}" type="pres">
      <dgm:prSet presAssocID="{D62DE4DE-DE62-490A-AF66-045185290237}" presName="compNode" presStyleCnt="0"/>
      <dgm:spPr/>
    </dgm:pt>
    <dgm:pt modelId="{8E8B1738-4929-45BD-9F0A-7299CF1B72A1}" type="pres">
      <dgm:prSet presAssocID="{D62DE4DE-DE62-490A-AF66-045185290237}" presName="iconBgRect" presStyleLbl="bgShp" presStyleIdx="2" presStyleCnt="4"/>
      <dgm:spPr>
        <a:blipFill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6BE5F0A8-340D-4FB0-9678-4CDE00AE5150}" type="pres">
      <dgm:prSet presAssocID="{D62DE4DE-DE62-490A-AF66-045185290237}"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ick"/>
        </a:ext>
      </dgm:extLst>
    </dgm:pt>
    <dgm:pt modelId="{E50AC452-D59C-41A7-A685-2D8AD942024D}" type="pres">
      <dgm:prSet presAssocID="{D62DE4DE-DE62-490A-AF66-045185290237}" presName="spaceRect" presStyleCnt="0"/>
      <dgm:spPr/>
    </dgm:pt>
    <dgm:pt modelId="{9FFA29A0-9B2E-4B39-9DC9-1B266A1B2FF9}" type="pres">
      <dgm:prSet presAssocID="{D62DE4DE-DE62-490A-AF66-045185290237}" presName="textRect" presStyleLbl="revTx" presStyleIdx="2" presStyleCnt="4">
        <dgm:presLayoutVars>
          <dgm:chMax val="1"/>
          <dgm:chPref val="1"/>
        </dgm:presLayoutVars>
      </dgm:prSet>
      <dgm:spPr/>
    </dgm:pt>
    <dgm:pt modelId="{C0E20D2F-1790-48EB-A7AA-B7ADCCA3FB21}" type="pres">
      <dgm:prSet presAssocID="{F4C69077-3D97-48F1-95BA-4C052E726336}" presName="sibTrans" presStyleLbl="sibTrans2D1" presStyleIdx="0" presStyleCnt="0"/>
      <dgm:spPr/>
    </dgm:pt>
    <dgm:pt modelId="{D5750426-7786-48B6-8811-773FBE7F5A29}" type="pres">
      <dgm:prSet presAssocID="{28D6EAC6-D921-4279-BEC5-F08E1B3C7ACA}" presName="compNode" presStyleCnt="0"/>
      <dgm:spPr/>
    </dgm:pt>
    <dgm:pt modelId="{43BBD63F-B0A7-4D92-AEF8-80D583850EA6}" type="pres">
      <dgm:prSet presAssocID="{28D6EAC6-D921-4279-BEC5-F08E1B3C7ACA}" presName="iconBgRect" presStyleLbl="bgShp" presStyleIdx="3" presStyleCnt="4"/>
      <dgm:spPr/>
    </dgm:pt>
    <dgm:pt modelId="{8DE9A36D-26FD-4E99-960D-CB2DD2FB86F4}" type="pres">
      <dgm:prSet presAssocID="{28D6EAC6-D921-4279-BEC5-F08E1B3C7ACA}"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List"/>
        </a:ext>
      </dgm:extLst>
    </dgm:pt>
    <dgm:pt modelId="{164E6E44-D3DE-4DCE-9B43-70AD146F9BE8}" type="pres">
      <dgm:prSet presAssocID="{28D6EAC6-D921-4279-BEC5-F08E1B3C7ACA}" presName="spaceRect" presStyleCnt="0"/>
      <dgm:spPr/>
    </dgm:pt>
    <dgm:pt modelId="{C9E48A38-FA55-4BE7-9B24-2FC6F6714A2D}" type="pres">
      <dgm:prSet presAssocID="{28D6EAC6-D921-4279-BEC5-F08E1B3C7ACA}" presName="textRect" presStyleLbl="revTx" presStyleIdx="3" presStyleCnt="4">
        <dgm:presLayoutVars>
          <dgm:chMax val="1"/>
          <dgm:chPref val="1"/>
        </dgm:presLayoutVars>
      </dgm:prSet>
      <dgm:spPr/>
    </dgm:pt>
  </dgm:ptLst>
  <dgm:cxnLst>
    <dgm:cxn modelId="{1747C00D-55A4-46EB-8073-C431FE209A2F}" srcId="{F8075F0E-82BD-4963-AFE8-E01FAAA56230}" destId="{28D6EAC6-D921-4279-BEC5-F08E1B3C7ACA}" srcOrd="3" destOrd="0" parTransId="{C7B15043-7AC3-44CF-AB06-1A9DC25236B1}" sibTransId="{4AC1315C-EB62-4023-91A8-392B3A7D2BC4}"/>
    <dgm:cxn modelId="{9941EB11-D8DC-4AA5-89D4-8E475C67F00C}" type="presOf" srcId="{EFC7D369-00DE-4D43-B20C-4DFA900724A4}" destId="{A2C39FD1-1BEB-45B3-8532-86A8CC9ABB5C}" srcOrd="0" destOrd="0" presId="urn:microsoft.com/office/officeart/2018/2/layout/IconCircleList"/>
    <dgm:cxn modelId="{B61A6562-235D-454A-96A5-FBCD3A86B46C}" type="presOf" srcId="{F8075F0E-82BD-4963-AFE8-E01FAAA56230}" destId="{C606D908-2B78-474A-A64B-5094E774BFCD}" srcOrd="0" destOrd="0" presId="urn:microsoft.com/office/officeart/2018/2/layout/IconCircleList"/>
    <dgm:cxn modelId="{FF02BC4B-59F9-427D-9634-EEB31F14CE44}" type="presOf" srcId="{F4C69077-3D97-48F1-95BA-4C052E726336}" destId="{C0E20D2F-1790-48EB-A7AA-B7ADCCA3FB21}" srcOrd="0" destOrd="0" presId="urn:microsoft.com/office/officeart/2018/2/layout/IconCircleList"/>
    <dgm:cxn modelId="{89B3466C-EF0A-47FC-A72F-385C6C424AB6}" type="presOf" srcId="{80B48BA3-D1FE-4882-981A-6F41C0DF7F73}" destId="{35439B7B-E165-4F25-BA61-7ED0855EAF5D}" srcOrd="0" destOrd="0" presId="urn:microsoft.com/office/officeart/2018/2/layout/IconCircleList"/>
    <dgm:cxn modelId="{CA27B06F-D236-4840-86DE-F1AFAC7759E1}" type="presOf" srcId="{C349BAAC-AD44-43A4-A20D-137D93796BD0}" destId="{D4CA0753-76F0-49D0-B37D-32131A4B7119}" srcOrd="0" destOrd="0" presId="urn:microsoft.com/office/officeart/2018/2/layout/IconCircleList"/>
    <dgm:cxn modelId="{83D29474-98A5-4831-AA17-4F5A8E79CF98}" srcId="{F8075F0E-82BD-4963-AFE8-E01FAAA56230}" destId="{D62DE4DE-DE62-490A-AF66-045185290237}" srcOrd="2" destOrd="0" parTransId="{52622480-7BF1-4C90-BC4B-4347DB2B4818}" sibTransId="{F4C69077-3D97-48F1-95BA-4C052E726336}"/>
    <dgm:cxn modelId="{697E3456-7D34-4EAC-BC1E-81F3D6DBF80F}" type="presOf" srcId="{D62DE4DE-DE62-490A-AF66-045185290237}" destId="{9FFA29A0-9B2E-4B39-9DC9-1B266A1B2FF9}" srcOrd="0" destOrd="0" presId="urn:microsoft.com/office/officeart/2018/2/layout/IconCircleList"/>
    <dgm:cxn modelId="{AE6EF658-7996-4DF2-A6FF-031D6FF1DC56}" type="presOf" srcId="{28D6EAC6-D921-4279-BEC5-F08E1B3C7ACA}" destId="{C9E48A38-FA55-4BE7-9B24-2FC6F6714A2D}" srcOrd="0" destOrd="0" presId="urn:microsoft.com/office/officeart/2018/2/layout/IconCircleList"/>
    <dgm:cxn modelId="{3BDBC1C3-754A-4B13-8D23-182E0286FE2D}" srcId="{F8075F0E-82BD-4963-AFE8-E01FAAA56230}" destId="{C349BAAC-AD44-43A4-A20D-137D93796BD0}" srcOrd="0" destOrd="0" parTransId="{5FB609AB-2B53-4F45-97F7-DE7B32D9E833}" sibTransId="{80B48BA3-D1FE-4882-981A-6F41C0DF7F73}"/>
    <dgm:cxn modelId="{C249F8D3-7F24-4E53-B608-C59D3E918B73}" type="presOf" srcId="{8808A952-0868-4052-AB67-0FA773D8E286}" destId="{88D3B25F-0CA3-4269-8A5E-90B7461BBE42}" srcOrd="0" destOrd="0" presId="urn:microsoft.com/office/officeart/2018/2/layout/IconCircleList"/>
    <dgm:cxn modelId="{B375E7D7-54BE-456A-AEDA-D284C901DBAF}" srcId="{F8075F0E-82BD-4963-AFE8-E01FAAA56230}" destId="{8808A952-0868-4052-AB67-0FA773D8E286}" srcOrd="1" destOrd="0" parTransId="{83CA4CCE-D21B-40A8-B5D6-F54B50083919}" sibTransId="{EFC7D369-00DE-4D43-B20C-4DFA900724A4}"/>
    <dgm:cxn modelId="{BEE1EB66-E32D-40D5-A607-3DB365A09CCD}" type="presParOf" srcId="{C606D908-2B78-474A-A64B-5094E774BFCD}" destId="{B0A22B24-8BCE-42AA-BB1D-1F74484691CE}" srcOrd="0" destOrd="0" presId="urn:microsoft.com/office/officeart/2018/2/layout/IconCircleList"/>
    <dgm:cxn modelId="{4385C6B6-E32B-4D80-94D8-5CF3FB94D84C}" type="presParOf" srcId="{B0A22B24-8BCE-42AA-BB1D-1F74484691CE}" destId="{C5FEA04B-2471-47DE-AB77-7AB31D3EFDBA}" srcOrd="0" destOrd="0" presId="urn:microsoft.com/office/officeart/2018/2/layout/IconCircleList"/>
    <dgm:cxn modelId="{1120C3CB-3458-474D-B735-3AC6B94AFA72}" type="presParOf" srcId="{C5FEA04B-2471-47DE-AB77-7AB31D3EFDBA}" destId="{6B106F66-7EF7-452F-A048-F64906EBC7F3}" srcOrd="0" destOrd="0" presId="urn:microsoft.com/office/officeart/2018/2/layout/IconCircleList"/>
    <dgm:cxn modelId="{75E672FD-3AF4-43B5-8F62-3DCEF4B18054}" type="presParOf" srcId="{C5FEA04B-2471-47DE-AB77-7AB31D3EFDBA}" destId="{821BF9F2-1B1B-4DF3-A668-7EA3B5972574}" srcOrd="1" destOrd="0" presId="urn:microsoft.com/office/officeart/2018/2/layout/IconCircleList"/>
    <dgm:cxn modelId="{46B1993D-DC25-4F61-A51B-A5F309A1766B}" type="presParOf" srcId="{C5FEA04B-2471-47DE-AB77-7AB31D3EFDBA}" destId="{261BD338-EE21-4B98-B333-FA41EE2FC1DE}" srcOrd="2" destOrd="0" presId="urn:microsoft.com/office/officeart/2018/2/layout/IconCircleList"/>
    <dgm:cxn modelId="{1B3BE1C9-C658-4540-B137-85168D28A514}" type="presParOf" srcId="{C5FEA04B-2471-47DE-AB77-7AB31D3EFDBA}" destId="{D4CA0753-76F0-49D0-B37D-32131A4B7119}" srcOrd="3" destOrd="0" presId="urn:microsoft.com/office/officeart/2018/2/layout/IconCircleList"/>
    <dgm:cxn modelId="{23D48BAF-5019-43EA-88A9-E9B8DC765455}" type="presParOf" srcId="{B0A22B24-8BCE-42AA-BB1D-1F74484691CE}" destId="{35439B7B-E165-4F25-BA61-7ED0855EAF5D}" srcOrd="1" destOrd="0" presId="urn:microsoft.com/office/officeart/2018/2/layout/IconCircleList"/>
    <dgm:cxn modelId="{EB013563-A201-49A8-BE1A-141253660A88}" type="presParOf" srcId="{B0A22B24-8BCE-42AA-BB1D-1F74484691CE}" destId="{1053263A-B4FB-47E8-9041-A20F06567165}" srcOrd="2" destOrd="0" presId="urn:microsoft.com/office/officeart/2018/2/layout/IconCircleList"/>
    <dgm:cxn modelId="{38AEE1BD-0936-413C-84A4-F37A5D8FF2F4}" type="presParOf" srcId="{1053263A-B4FB-47E8-9041-A20F06567165}" destId="{D29759A5-5331-4E41-A65B-87DC7E8156EF}" srcOrd="0" destOrd="0" presId="urn:microsoft.com/office/officeart/2018/2/layout/IconCircleList"/>
    <dgm:cxn modelId="{D58F51B3-75D1-4AF5-86B1-B5E9361D86A1}" type="presParOf" srcId="{1053263A-B4FB-47E8-9041-A20F06567165}" destId="{C78C9B35-FA32-411C-A0C6-BEAA49F23C06}" srcOrd="1" destOrd="0" presId="urn:microsoft.com/office/officeart/2018/2/layout/IconCircleList"/>
    <dgm:cxn modelId="{1672E8CE-7292-4CB2-BEEF-07A6E1F0C85F}" type="presParOf" srcId="{1053263A-B4FB-47E8-9041-A20F06567165}" destId="{4B993101-E4CA-4703-9428-6130CFD62ECA}" srcOrd="2" destOrd="0" presId="urn:microsoft.com/office/officeart/2018/2/layout/IconCircleList"/>
    <dgm:cxn modelId="{383115AE-C146-4B83-9E3D-8AE7DA596185}" type="presParOf" srcId="{1053263A-B4FB-47E8-9041-A20F06567165}" destId="{88D3B25F-0CA3-4269-8A5E-90B7461BBE42}" srcOrd="3" destOrd="0" presId="urn:microsoft.com/office/officeart/2018/2/layout/IconCircleList"/>
    <dgm:cxn modelId="{00B3BB4E-05A9-4952-809F-27276A6AEC8F}" type="presParOf" srcId="{B0A22B24-8BCE-42AA-BB1D-1F74484691CE}" destId="{A2C39FD1-1BEB-45B3-8532-86A8CC9ABB5C}" srcOrd="3" destOrd="0" presId="urn:microsoft.com/office/officeart/2018/2/layout/IconCircleList"/>
    <dgm:cxn modelId="{B7923547-D540-4338-BD44-FBB0FEE06C23}" type="presParOf" srcId="{B0A22B24-8BCE-42AA-BB1D-1F74484691CE}" destId="{937F8DAF-0ACB-42ED-87AE-6F493F38E9A9}" srcOrd="4" destOrd="0" presId="urn:microsoft.com/office/officeart/2018/2/layout/IconCircleList"/>
    <dgm:cxn modelId="{404C2A59-EFD2-45F2-9311-C0193F397F7A}" type="presParOf" srcId="{937F8DAF-0ACB-42ED-87AE-6F493F38E9A9}" destId="{8E8B1738-4929-45BD-9F0A-7299CF1B72A1}" srcOrd="0" destOrd="0" presId="urn:microsoft.com/office/officeart/2018/2/layout/IconCircleList"/>
    <dgm:cxn modelId="{5DF5FE76-DB00-4A6E-B24D-6E8C377BCBA1}" type="presParOf" srcId="{937F8DAF-0ACB-42ED-87AE-6F493F38E9A9}" destId="{6BE5F0A8-340D-4FB0-9678-4CDE00AE5150}" srcOrd="1" destOrd="0" presId="urn:microsoft.com/office/officeart/2018/2/layout/IconCircleList"/>
    <dgm:cxn modelId="{7744CEB1-B1E8-4C3B-B030-5064E566445B}" type="presParOf" srcId="{937F8DAF-0ACB-42ED-87AE-6F493F38E9A9}" destId="{E50AC452-D59C-41A7-A685-2D8AD942024D}" srcOrd="2" destOrd="0" presId="urn:microsoft.com/office/officeart/2018/2/layout/IconCircleList"/>
    <dgm:cxn modelId="{81278E19-A8A6-4031-ADC5-1A170E8657DC}" type="presParOf" srcId="{937F8DAF-0ACB-42ED-87AE-6F493F38E9A9}" destId="{9FFA29A0-9B2E-4B39-9DC9-1B266A1B2FF9}" srcOrd="3" destOrd="0" presId="urn:microsoft.com/office/officeart/2018/2/layout/IconCircleList"/>
    <dgm:cxn modelId="{797CB53D-27F3-4429-9815-A0A9BE2ADD3A}" type="presParOf" srcId="{B0A22B24-8BCE-42AA-BB1D-1F74484691CE}" destId="{C0E20D2F-1790-48EB-A7AA-B7ADCCA3FB21}" srcOrd="5" destOrd="0" presId="urn:microsoft.com/office/officeart/2018/2/layout/IconCircleList"/>
    <dgm:cxn modelId="{AE94001B-8952-4B1A-A89F-32D44026A52F}" type="presParOf" srcId="{B0A22B24-8BCE-42AA-BB1D-1F74484691CE}" destId="{D5750426-7786-48B6-8811-773FBE7F5A29}" srcOrd="6" destOrd="0" presId="urn:microsoft.com/office/officeart/2018/2/layout/IconCircleList"/>
    <dgm:cxn modelId="{6AD249BE-6B94-4213-98AF-0A1165515224}" type="presParOf" srcId="{D5750426-7786-48B6-8811-773FBE7F5A29}" destId="{43BBD63F-B0A7-4D92-AEF8-80D583850EA6}" srcOrd="0" destOrd="0" presId="urn:microsoft.com/office/officeart/2018/2/layout/IconCircleList"/>
    <dgm:cxn modelId="{966832F5-1DF7-4929-AC21-B50BE19E4D3B}" type="presParOf" srcId="{D5750426-7786-48B6-8811-773FBE7F5A29}" destId="{8DE9A36D-26FD-4E99-960D-CB2DD2FB86F4}" srcOrd="1" destOrd="0" presId="urn:microsoft.com/office/officeart/2018/2/layout/IconCircleList"/>
    <dgm:cxn modelId="{FE70B4DB-4D8E-44BF-AEC5-0E7ADBA969BC}" type="presParOf" srcId="{D5750426-7786-48B6-8811-773FBE7F5A29}" destId="{164E6E44-D3DE-4DCE-9B43-70AD146F9BE8}" srcOrd="2" destOrd="0" presId="urn:microsoft.com/office/officeart/2018/2/layout/IconCircleList"/>
    <dgm:cxn modelId="{C59B4893-0608-479F-B879-50843C07610D}" type="presParOf" srcId="{D5750426-7786-48B6-8811-773FBE7F5A29}" destId="{C9E48A38-FA55-4BE7-9B24-2FC6F6714A2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075F0E-82BD-4963-AFE8-E01FAAA56230}" type="doc">
      <dgm:prSet loTypeId="urn:microsoft.com/office/officeart/2018/2/layout/IconCircleList" loCatId="icon" qsTypeId="urn:microsoft.com/office/officeart/2005/8/quickstyle/simple5" qsCatId="simple" csTypeId="urn:microsoft.com/office/officeart/2005/8/colors/colorful3" csCatId="colorful" phldr="1"/>
      <dgm:spPr/>
      <dgm:t>
        <a:bodyPr/>
        <a:lstStyle/>
        <a:p>
          <a:endParaRPr lang="en-US"/>
        </a:p>
      </dgm:t>
    </dgm:pt>
    <dgm:pt modelId="{A16642B5-5997-43F5-A027-E9F3EE17640F}">
      <dgm:prSet/>
      <dgm:spPr/>
      <dgm:t>
        <a:bodyPr/>
        <a:lstStyle/>
        <a:p>
          <a:pPr>
            <a:lnSpc>
              <a:spcPct val="100000"/>
            </a:lnSpc>
          </a:pPr>
          <a:r>
            <a:rPr lang="en-US" dirty="0"/>
            <a:t>Prototypical </a:t>
          </a:r>
          <a:r>
            <a:rPr lang="en-US" b="1" dirty="0"/>
            <a:t>definition</a:t>
          </a:r>
          <a:r>
            <a:rPr lang="en-US" dirty="0"/>
            <a:t> of standards</a:t>
          </a:r>
        </a:p>
      </dgm:t>
    </dgm:pt>
    <dgm:pt modelId="{24AA0987-6ABC-4E6D-9544-884321ECFC2D}" type="parTrans" cxnId="{CE819FA5-E49C-44F3-8B44-1F5F5BDEB055}">
      <dgm:prSet/>
      <dgm:spPr/>
      <dgm:t>
        <a:bodyPr/>
        <a:lstStyle/>
        <a:p>
          <a:endParaRPr lang="en-US"/>
        </a:p>
      </dgm:t>
    </dgm:pt>
    <dgm:pt modelId="{8BA1B695-A18F-4915-BED2-5BA835E72AF1}" type="sibTrans" cxnId="{CE819FA5-E49C-44F3-8B44-1F5F5BDEB055}">
      <dgm:prSet/>
      <dgm:spPr/>
      <dgm:t>
        <a:bodyPr/>
        <a:lstStyle/>
        <a:p>
          <a:pPr>
            <a:lnSpc>
              <a:spcPct val="100000"/>
            </a:lnSpc>
          </a:pPr>
          <a:endParaRPr lang="en-US"/>
        </a:p>
      </dgm:t>
    </dgm:pt>
    <dgm:pt modelId="{F7C327D3-42F9-414E-B025-10569FFD29BA}">
      <dgm:prSet/>
      <dgm:spPr/>
      <dgm:t>
        <a:bodyPr/>
        <a:lstStyle/>
        <a:p>
          <a:pPr>
            <a:lnSpc>
              <a:spcPct val="100000"/>
            </a:lnSpc>
          </a:pPr>
          <a:r>
            <a:rPr lang="en-US" b="1" dirty="0"/>
            <a:t>Results distribution </a:t>
          </a:r>
          <a:r>
            <a:rPr lang="en-US" dirty="0"/>
            <a:t>expectations</a:t>
          </a:r>
        </a:p>
      </dgm:t>
    </dgm:pt>
    <dgm:pt modelId="{1D3C82E3-D86B-4290-9B1F-E6F383986E6E}" type="parTrans" cxnId="{3585DEDA-278C-47F1-BFFA-974D05C4089E}">
      <dgm:prSet/>
      <dgm:spPr/>
      <dgm:t>
        <a:bodyPr/>
        <a:lstStyle/>
        <a:p>
          <a:endParaRPr lang="en-US"/>
        </a:p>
      </dgm:t>
    </dgm:pt>
    <dgm:pt modelId="{3ECABED7-E779-481B-8055-64F0C2C619DC}" type="sibTrans" cxnId="{3585DEDA-278C-47F1-BFFA-974D05C4089E}">
      <dgm:prSet/>
      <dgm:spPr/>
      <dgm:t>
        <a:bodyPr/>
        <a:lstStyle/>
        <a:p>
          <a:endParaRPr lang="en-US"/>
        </a:p>
      </dgm:t>
    </dgm:pt>
    <dgm:pt modelId="{C606D908-2B78-474A-A64B-5094E774BFCD}" type="pres">
      <dgm:prSet presAssocID="{F8075F0E-82BD-4963-AFE8-E01FAAA56230}" presName="root" presStyleCnt="0">
        <dgm:presLayoutVars>
          <dgm:dir/>
          <dgm:resizeHandles val="exact"/>
        </dgm:presLayoutVars>
      </dgm:prSet>
      <dgm:spPr/>
    </dgm:pt>
    <dgm:pt modelId="{B0A22B24-8BCE-42AA-BB1D-1F74484691CE}" type="pres">
      <dgm:prSet presAssocID="{F8075F0E-82BD-4963-AFE8-E01FAAA56230}" presName="container" presStyleCnt="0">
        <dgm:presLayoutVars>
          <dgm:dir/>
          <dgm:resizeHandles val="exact"/>
        </dgm:presLayoutVars>
      </dgm:prSet>
      <dgm:spPr/>
    </dgm:pt>
    <dgm:pt modelId="{04A5ACBA-E72B-4795-8632-F75A9C9D103A}" type="pres">
      <dgm:prSet presAssocID="{A16642B5-5997-43F5-A027-E9F3EE17640F}" presName="compNode" presStyleCnt="0"/>
      <dgm:spPr/>
    </dgm:pt>
    <dgm:pt modelId="{7B2D2034-7A19-4CD6-A5C9-808A0CB7EE09}" type="pres">
      <dgm:prSet presAssocID="{A16642B5-5997-43F5-A027-E9F3EE17640F}" presName="iconBgRect" presStyleLbl="bgShp" presStyleIdx="0" presStyleCnt="2"/>
      <dgm:spPr/>
    </dgm:pt>
    <dgm:pt modelId="{27FE2E1F-123C-4628-AEF9-AB26B6C29462}" type="pres">
      <dgm:prSet presAssocID="{A16642B5-5997-43F5-A027-E9F3EE17640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bulb"/>
        </a:ext>
      </dgm:extLst>
    </dgm:pt>
    <dgm:pt modelId="{F5397004-1ECE-42A9-A2AE-16F4AA613908}" type="pres">
      <dgm:prSet presAssocID="{A16642B5-5997-43F5-A027-E9F3EE17640F}" presName="spaceRect" presStyleCnt="0"/>
      <dgm:spPr/>
    </dgm:pt>
    <dgm:pt modelId="{1A3D705F-0EC9-4118-BF1E-502CD8EF33E0}" type="pres">
      <dgm:prSet presAssocID="{A16642B5-5997-43F5-A027-E9F3EE17640F}" presName="textRect" presStyleLbl="revTx" presStyleIdx="0" presStyleCnt="2">
        <dgm:presLayoutVars>
          <dgm:chMax val="1"/>
          <dgm:chPref val="1"/>
        </dgm:presLayoutVars>
      </dgm:prSet>
      <dgm:spPr/>
    </dgm:pt>
    <dgm:pt modelId="{9022C4AC-1A4F-4365-AB9B-63F5DEA9E80F}" type="pres">
      <dgm:prSet presAssocID="{8BA1B695-A18F-4915-BED2-5BA835E72AF1}" presName="sibTrans" presStyleLbl="sibTrans2D1" presStyleIdx="0" presStyleCnt="0"/>
      <dgm:spPr/>
    </dgm:pt>
    <dgm:pt modelId="{79C6B664-2BE0-4A6F-BD18-7AC22893C81D}" type="pres">
      <dgm:prSet presAssocID="{F7C327D3-42F9-414E-B025-10569FFD29BA}" presName="compNode" presStyleCnt="0"/>
      <dgm:spPr/>
    </dgm:pt>
    <dgm:pt modelId="{24D0F2EC-F278-4A27-985C-2720490D0240}" type="pres">
      <dgm:prSet presAssocID="{F7C327D3-42F9-414E-B025-10569FFD29BA}" presName="iconBgRect" presStyleLbl="bgShp" presStyleIdx="1" presStyleCnt="2"/>
      <dgm:spPr/>
    </dgm:pt>
    <dgm:pt modelId="{0D176B0F-089E-4B0D-8502-27EC0EA223DC}" type="pres">
      <dgm:prSet presAssocID="{F7C327D3-42F9-414E-B025-10569FFD29B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E9FFB607-7C49-45DB-8C75-849F48D80F64}" type="pres">
      <dgm:prSet presAssocID="{F7C327D3-42F9-414E-B025-10569FFD29BA}" presName="spaceRect" presStyleCnt="0"/>
      <dgm:spPr/>
    </dgm:pt>
    <dgm:pt modelId="{C00FAE17-10DE-4CFB-9256-08D336874ACC}" type="pres">
      <dgm:prSet presAssocID="{F7C327D3-42F9-414E-B025-10569FFD29BA}" presName="textRect" presStyleLbl="revTx" presStyleIdx="1" presStyleCnt="2">
        <dgm:presLayoutVars>
          <dgm:chMax val="1"/>
          <dgm:chPref val="1"/>
        </dgm:presLayoutVars>
      </dgm:prSet>
      <dgm:spPr/>
    </dgm:pt>
  </dgm:ptLst>
  <dgm:cxnLst>
    <dgm:cxn modelId="{B61A6562-235D-454A-96A5-FBCD3A86B46C}" type="presOf" srcId="{F8075F0E-82BD-4963-AFE8-E01FAAA56230}" destId="{C606D908-2B78-474A-A64B-5094E774BFCD}" srcOrd="0" destOrd="0" presId="urn:microsoft.com/office/officeart/2018/2/layout/IconCircleList"/>
    <dgm:cxn modelId="{CE819FA5-E49C-44F3-8B44-1F5F5BDEB055}" srcId="{F8075F0E-82BD-4963-AFE8-E01FAAA56230}" destId="{A16642B5-5997-43F5-A027-E9F3EE17640F}" srcOrd="0" destOrd="0" parTransId="{24AA0987-6ABC-4E6D-9544-884321ECFC2D}" sibTransId="{8BA1B695-A18F-4915-BED2-5BA835E72AF1}"/>
    <dgm:cxn modelId="{BD7719B7-76A0-4956-8E57-52DA646DB584}" type="presOf" srcId="{F7C327D3-42F9-414E-B025-10569FFD29BA}" destId="{C00FAE17-10DE-4CFB-9256-08D336874ACC}" srcOrd="0" destOrd="0" presId="urn:microsoft.com/office/officeart/2018/2/layout/IconCircleList"/>
    <dgm:cxn modelId="{349881C1-13A6-48F3-9BA5-D1CA8D67088F}" type="presOf" srcId="{A16642B5-5997-43F5-A027-E9F3EE17640F}" destId="{1A3D705F-0EC9-4118-BF1E-502CD8EF33E0}" srcOrd="0" destOrd="0" presId="urn:microsoft.com/office/officeart/2018/2/layout/IconCircleList"/>
    <dgm:cxn modelId="{6D7D5DC6-B2ED-41E4-BBCB-7020EFA3C3E6}" type="presOf" srcId="{8BA1B695-A18F-4915-BED2-5BA835E72AF1}" destId="{9022C4AC-1A4F-4365-AB9B-63F5DEA9E80F}" srcOrd="0" destOrd="0" presId="urn:microsoft.com/office/officeart/2018/2/layout/IconCircleList"/>
    <dgm:cxn modelId="{3585DEDA-278C-47F1-BFFA-974D05C4089E}" srcId="{F8075F0E-82BD-4963-AFE8-E01FAAA56230}" destId="{F7C327D3-42F9-414E-B025-10569FFD29BA}" srcOrd="1" destOrd="0" parTransId="{1D3C82E3-D86B-4290-9B1F-E6F383986E6E}" sibTransId="{3ECABED7-E779-481B-8055-64F0C2C619DC}"/>
    <dgm:cxn modelId="{BEE1EB66-E32D-40D5-A607-3DB365A09CCD}" type="presParOf" srcId="{C606D908-2B78-474A-A64B-5094E774BFCD}" destId="{B0A22B24-8BCE-42AA-BB1D-1F74484691CE}" srcOrd="0" destOrd="0" presId="urn:microsoft.com/office/officeart/2018/2/layout/IconCircleList"/>
    <dgm:cxn modelId="{2FC27F5B-B8CF-46E9-8A06-4841F3B3818D}" type="presParOf" srcId="{B0A22B24-8BCE-42AA-BB1D-1F74484691CE}" destId="{04A5ACBA-E72B-4795-8632-F75A9C9D103A}" srcOrd="0" destOrd="0" presId="urn:microsoft.com/office/officeart/2018/2/layout/IconCircleList"/>
    <dgm:cxn modelId="{70299547-051F-44BA-8F2E-7D58A87CCB41}" type="presParOf" srcId="{04A5ACBA-E72B-4795-8632-F75A9C9D103A}" destId="{7B2D2034-7A19-4CD6-A5C9-808A0CB7EE09}" srcOrd="0" destOrd="0" presId="urn:microsoft.com/office/officeart/2018/2/layout/IconCircleList"/>
    <dgm:cxn modelId="{ACE47A9E-C50C-4EEF-B4DC-DBD7CAF3504B}" type="presParOf" srcId="{04A5ACBA-E72B-4795-8632-F75A9C9D103A}" destId="{27FE2E1F-123C-4628-AEF9-AB26B6C29462}" srcOrd="1" destOrd="0" presId="urn:microsoft.com/office/officeart/2018/2/layout/IconCircleList"/>
    <dgm:cxn modelId="{BC267FDF-1B14-463F-93FF-37BBFB8CCE79}" type="presParOf" srcId="{04A5ACBA-E72B-4795-8632-F75A9C9D103A}" destId="{F5397004-1ECE-42A9-A2AE-16F4AA613908}" srcOrd="2" destOrd="0" presId="urn:microsoft.com/office/officeart/2018/2/layout/IconCircleList"/>
    <dgm:cxn modelId="{058D91F6-B30A-40A2-9282-CA26C42E82B6}" type="presParOf" srcId="{04A5ACBA-E72B-4795-8632-F75A9C9D103A}" destId="{1A3D705F-0EC9-4118-BF1E-502CD8EF33E0}" srcOrd="3" destOrd="0" presId="urn:microsoft.com/office/officeart/2018/2/layout/IconCircleList"/>
    <dgm:cxn modelId="{31736295-DDA7-4FDC-87BA-C00E49113DB0}" type="presParOf" srcId="{B0A22B24-8BCE-42AA-BB1D-1F74484691CE}" destId="{9022C4AC-1A4F-4365-AB9B-63F5DEA9E80F}" srcOrd="1" destOrd="0" presId="urn:microsoft.com/office/officeart/2018/2/layout/IconCircleList"/>
    <dgm:cxn modelId="{785FFF0D-4310-4D5D-9A88-261D83961BA6}" type="presParOf" srcId="{B0A22B24-8BCE-42AA-BB1D-1F74484691CE}" destId="{79C6B664-2BE0-4A6F-BD18-7AC22893C81D}" srcOrd="2" destOrd="0" presId="urn:microsoft.com/office/officeart/2018/2/layout/IconCircleList"/>
    <dgm:cxn modelId="{1CF93CF5-A52C-4567-AEE4-F951B86F193D}" type="presParOf" srcId="{79C6B664-2BE0-4A6F-BD18-7AC22893C81D}" destId="{24D0F2EC-F278-4A27-985C-2720490D0240}" srcOrd="0" destOrd="0" presId="urn:microsoft.com/office/officeart/2018/2/layout/IconCircleList"/>
    <dgm:cxn modelId="{66AE2DC3-2359-4FD9-BB24-798A7A3E73AA}" type="presParOf" srcId="{79C6B664-2BE0-4A6F-BD18-7AC22893C81D}" destId="{0D176B0F-089E-4B0D-8502-27EC0EA223DC}" srcOrd="1" destOrd="0" presId="urn:microsoft.com/office/officeart/2018/2/layout/IconCircleList"/>
    <dgm:cxn modelId="{4CC41F9D-C9A2-4822-B2C5-0CFEFBDB1561}" type="presParOf" srcId="{79C6B664-2BE0-4A6F-BD18-7AC22893C81D}" destId="{E9FFB607-7C49-45DB-8C75-849F48D80F64}" srcOrd="2" destOrd="0" presId="urn:microsoft.com/office/officeart/2018/2/layout/IconCircleList"/>
    <dgm:cxn modelId="{A0671F41-5B6D-46ED-9E70-3B4D99DDAC35}" type="presParOf" srcId="{79C6B664-2BE0-4A6F-BD18-7AC22893C81D}" destId="{C00FAE17-10DE-4CFB-9256-08D336874ACC}"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61504D-7A5E-A54B-B163-B2055EB5D164}" type="doc">
      <dgm:prSet loTypeId="urn:microsoft.com/office/officeart/2005/8/layout/StepDownProcess" loCatId="" qsTypeId="urn:microsoft.com/office/officeart/2005/8/quickstyle/3d4" qsCatId="3D" csTypeId="urn:microsoft.com/office/officeart/2005/8/colors/accent3_5" csCatId="accent3" phldr="1"/>
      <dgm:spPr/>
      <dgm:t>
        <a:bodyPr/>
        <a:lstStyle/>
        <a:p>
          <a:endParaRPr lang="en-US"/>
        </a:p>
      </dgm:t>
    </dgm:pt>
    <dgm:pt modelId="{387C5E19-0A42-A44F-A986-320D172F5B3B}">
      <dgm:prSet phldrT="[Text]"/>
      <dgm:spPr/>
      <dgm:t>
        <a:bodyPr/>
        <a:lstStyle/>
        <a:p>
          <a:r>
            <a:rPr lang="en-US" dirty="0"/>
            <a:t>Examination 1</a:t>
          </a:r>
        </a:p>
      </dgm:t>
    </dgm:pt>
    <dgm:pt modelId="{6159F6D9-72F4-8547-BBB7-A0BDA548AD9A}" type="parTrans" cxnId="{895E2981-AA7C-1546-8B86-197BBD302CDB}">
      <dgm:prSet/>
      <dgm:spPr/>
      <dgm:t>
        <a:bodyPr/>
        <a:lstStyle/>
        <a:p>
          <a:endParaRPr lang="en-US"/>
        </a:p>
      </dgm:t>
    </dgm:pt>
    <dgm:pt modelId="{3A0E1FC5-990E-6743-A6B7-69752FBF8A2A}" type="sibTrans" cxnId="{895E2981-AA7C-1546-8B86-197BBD302CDB}">
      <dgm:prSet/>
      <dgm:spPr/>
      <dgm:t>
        <a:bodyPr/>
        <a:lstStyle/>
        <a:p>
          <a:endParaRPr lang="en-US"/>
        </a:p>
      </dgm:t>
    </dgm:pt>
    <dgm:pt modelId="{0754FF91-CAA2-7A44-8756-95EF3140E7D6}">
      <dgm:prSet phldrT="[Text]"/>
      <dgm:spPr/>
      <dgm:t>
        <a:bodyPr/>
        <a:lstStyle/>
        <a:p>
          <a:r>
            <a:rPr lang="en-US" dirty="0"/>
            <a:t>We know how difficult this is through standard setting </a:t>
          </a:r>
        </a:p>
      </dgm:t>
    </dgm:pt>
    <dgm:pt modelId="{BF393B76-48AB-F546-A55E-C93595E3ED19}" type="parTrans" cxnId="{577091CC-1AAC-2849-BDE4-0EBB2A94AA02}">
      <dgm:prSet/>
      <dgm:spPr/>
      <dgm:t>
        <a:bodyPr/>
        <a:lstStyle/>
        <a:p>
          <a:endParaRPr lang="en-US"/>
        </a:p>
      </dgm:t>
    </dgm:pt>
    <dgm:pt modelId="{CA552516-C748-424F-A874-EC288E688386}" type="sibTrans" cxnId="{577091CC-1AAC-2849-BDE4-0EBB2A94AA02}">
      <dgm:prSet/>
      <dgm:spPr/>
      <dgm:t>
        <a:bodyPr/>
        <a:lstStyle/>
        <a:p>
          <a:endParaRPr lang="en-US"/>
        </a:p>
      </dgm:t>
    </dgm:pt>
    <dgm:pt modelId="{85E85FBB-B315-4647-9AF5-CBF0DE3997E2}">
      <dgm:prSet phldrT="[Text]"/>
      <dgm:spPr/>
      <dgm:t>
        <a:bodyPr/>
        <a:lstStyle/>
        <a:p>
          <a:r>
            <a:rPr lang="en-US"/>
            <a:t>Link</a:t>
          </a:r>
        </a:p>
      </dgm:t>
    </dgm:pt>
    <dgm:pt modelId="{D693C68A-0AB8-6E4C-BE47-0B647855F1B5}" type="parTrans" cxnId="{DF485374-114F-B847-A2EC-295487619BC9}">
      <dgm:prSet/>
      <dgm:spPr/>
      <dgm:t>
        <a:bodyPr/>
        <a:lstStyle/>
        <a:p>
          <a:endParaRPr lang="en-US"/>
        </a:p>
      </dgm:t>
    </dgm:pt>
    <dgm:pt modelId="{A5F50D21-FB58-FB42-967E-474BD3FC3EB1}" type="sibTrans" cxnId="{DF485374-114F-B847-A2EC-295487619BC9}">
      <dgm:prSet/>
      <dgm:spPr/>
      <dgm:t>
        <a:bodyPr/>
        <a:lstStyle/>
        <a:p>
          <a:endParaRPr lang="en-US"/>
        </a:p>
      </dgm:t>
    </dgm:pt>
    <dgm:pt modelId="{1E1CD2DF-B707-4441-A17D-2070CD1089B6}">
      <dgm:prSet phldrT="[Text]"/>
      <dgm:spPr/>
      <dgm:t>
        <a:bodyPr/>
        <a:lstStyle/>
        <a:p>
          <a:r>
            <a:rPr lang="en-US" dirty="0"/>
            <a:t>At least some common items and students</a:t>
          </a:r>
        </a:p>
      </dgm:t>
    </dgm:pt>
    <dgm:pt modelId="{058134B7-1864-5B41-A4D3-5FB0A80D0C18}" type="parTrans" cxnId="{5E2D707A-EDE0-064F-9908-FFC4942DD1BD}">
      <dgm:prSet/>
      <dgm:spPr/>
      <dgm:t>
        <a:bodyPr/>
        <a:lstStyle/>
        <a:p>
          <a:endParaRPr lang="en-US"/>
        </a:p>
      </dgm:t>
    </dgm:pt>
    <dgm:pt modelId="{6D39652F-6199-4B4A-8569-A949977963C0}" type="sibTrans" cxnId="{5E2D707A-EDE0-064F-9908-FFC4942DD1BD}">
      <dgm:prSet/>
      <dgm:spPr/>
      <dgm:t>
        <a:bodyPr/>
        <a:lstStyle/>
        <a:p>
          <a:endParaRPr lang="en-US"/>
        </a:p>
      </dgm:t>
    </dgm:pt>
    <dgm:pt modelId="{3CA5D9B8-3D69-0647-B186-A23D9A0A0EA0}">
      <dgm:prSet phldrT="[Text]"/>
      <dgm:spPr/>
      <dgm:t>
        <a:bodyPr/>
        <a:lstStyle/>
        <a:p>
          <a:r>
            <a:rPr lang="en-US"/>
            <a:t>Examination 2</a:t>
          </a:r>
        </a:p>
      </dgm:t>
    </dgm:pt>
    <dgm:pt modelId="{E7DD2AAD-F9DF-5A43-8DCE-67030D3CD7F0}" type="parTrans" cxnId="{D8DDDEB0-13F0-904F-88A0-FED5E471A66A}">
      <dgm:prSet/>
      <dgm:spPr/>
      <dgm:t>
        <a:bodyPr/>
        <a:lstStyle/>
        <a:p>
          <a:endParaRPr lang="en-US"/>
        </a:p>
      </dgm:t>
    </dgm:pt>
    <dgm:pt modelId="{B68A606B-7530-9E4F-9373-150297117FAF}" type="sibTrans" cxnId="{D8DDDEB0-13F0-904F-88A0-FED5E471A66A}">
      <dgm:prSet/>
      <dgm:spPr/>
      <dgm:t>
        <a:bodyPr/>
        <a:lstStyle/>
        <a:p>
          <a:endParaRPr lang="en-US"/>
        </a:p>
      </dgm:t>
    </dgm:pt>
    <dgm:pt modelId="{DB878260-E004-A04D-A5F8-D86291DC7626}">
      <dgm:prSet phldrT="[Text]"/>
      <dgm:spPr/>
      <dgm:t>
        <a:bodyPr/>
        <a:lstStyle/>
        <a:p>
          <a:r>
            <a:rPr lang="en-US"/>
            <a:t>Estimate difficulty of this examination</a:t>
          </a:r>
        </a:p>
      </dgm:t>
    </dgm:pt>
    <dgm:pt modelId="{181DD8B1-CD9E-BC4A-A34D-5361F0C93A04}" type="parTrans" cxnId="{6BFD4538-88B2-5D4E-AD9E-FDE67D69E509}">
      <dgm:prSet/>
      <dgm:spPr/>
      <dgm:t>
        <a:bodyPr/>
        <a:lstStyle/>
        <a:p>
          <a:endParaRPr lang="en-US"/>
        </a:p>
      </dgm:t>
    </dgm:pt>
    <dgm:pt modelId="{A3B36DA7-690C-8F42-A918-584470E1D5F4}" type="sibTrans" cxnId="{6BFD4538-88B2-5D4E-AD9E-FDE67D69E509}">
      <dgm:prSet/>
      <dgm:spPr/>
      <dgm:t>
        <a:bodyPr/>
        <a:lstStyle/>
        <a:p>
          <a:endParaRPr lang="en-US"/>
        </a:p>
      </dgm:t>
    </dgm:pt>
    <dgm:pt modelId="{4B97B718-431F-6C4B-942C-E7C12E9A341D}">
      <dgm:prSet phldrT="[Text]"/>
      <dgm:spPr/>
      <dgm:t>
        <a:bodyPr/>
        <a:lstStyle/>
        <a:p>
          <a:r>
            <a:rPr lang="en-US"/>
            <a:t>Or design the exam to have particular pass mark</a:t>
          </a:r>
        </a:p>
      </dgm:t>
    </dgm:pt>
    <dgm:pt modelId="{ECF99DAC-EC3F-D241-9D0F-E56CF0061E75}" type="parTrans" cxnId="{22F3D140-D649-934D-9750-11CA505F12F5}">
      <dgm:prSet/>
      <dgm:spPr/>
      <dgm:t>
        <a:bodyPr/>
        <a:lstStyle/>
        <a:p>
          <a:endParaRPr lang="en-US"/>
        </a:p>
      </dgm:t>
    </dgm:pt>
    <dgm:pt modelId="{E78E6710-D169-DB4F-85AC-1CE9BB75ED1A}" type="sibTrans" cxnId="{22F3D140-D649-934D-9750-11CA505F12F5}">
      <dgm:prSet/>
      <dgm:spPr/>
      <dgm:t>
        <a:bodyPr/>
        <a:lstStyle/>
        <a:p>
          <a:endParaRPr lang="en-US"/>
        </a:p>
      </dgm:t>
    </dgm:pt>
    <dgm:pt modelId="{4FDB78EF-BC06-7248-9929-E0A1E46627D4}" type="pres">
      <dgm:prSet presAssocID="{E261504D-7A5E-A54B-B163-B2055EB5D164}" presName="rootnode" presStyleCnt="0">
        <dgm:presLayoutVars>
          <dgm:chMax/>
          <dgm:chPref/>
          <dgm:dir/>
          <dgm:animLvl val="lvl"/>
        </dgm:presLayoutVars>
      </dgm:prSet>
      <dgm:spPr/>
    </dgm:pt>
    <dgm:pt modelId="{10D887DE-8659-F84F-BD1C-F15EE5148EAF}" type="pres">
      <dgm:prSet presAssocID="{387C5E19-0A42-A44F-A986-320D172F5B3B}" presName="composite" presStyleCnt="0"/>
      <dgm:spPr/>
    </dgm:pt>
    <dgm:pt modelId="{F992372E-335B-E442-9722-9A4E3CA71AF5}" type="pres">
      <dgm:prSet presAssocID="{387C5E19-0A42-A44F-A986-320D172F5B3B}" presName="bentUpArrow1" presStyleLbl="alignImgPlace1" presStyleIdx="0" presStyleCnt="2"/>
      <dgm:spPr/>
    </dgm:pt>
    <dgm:pt modelId="{6E5D1C59-2EE3-264C-8D44-33528337DD1E}" type="pres">
      <dgm:prSet presAssocID="{387C5E19-0A42-A44F-A986-320D172F5B3B}" presName="ParentText" presStyleLbl="node1" presStyleIdx="0" presStyleCnt="3">
        <dgm:presLayoutVars>
          <dgm:chMax val="1"/>
          <dgm:chPref val="1"/>
          <dgm:bulletEnabled val="1"/>
        </dgm:presLayoutVars>
      </dgm:prSet>
      <dgm:spPr/>
    </dgm:pt>
    <dgm:pt modelId="{7F938EFA-26F8-0E42-9DBE-65E58B1DA781}" type="pres">
      <dgm:prSet presAssocID="{387C5E19-0A42-A44F-A986-320D172F5B3B}" presName="ChildText" presStyleLbl="revTx" presStyleIdx="0" presStyleCnt="3" custScaleX="179003" custLinFactNeighborX="46617">
        <dgm:presLayoutVars>
          <dgm:chMax val="0"/>
          <dgm:chPref val="0"/>
          <dgm:bulletEnabled val="1"/>
        </dgm:presLayoutVars>
      </dgm:prSet>
      <dgm:spPr/>
    </dgm:pt>
    <dgm:pt modelId="{F1959F2F-234F-014E-88E5-3FBAEA10BDC8}" type="pres">
      <dgm:prSet presAssocID="{3A0E1FC5-990E-6743-A6B7-69752FBF8A2A}" presName="sibTrans" presStyleCnt="0"/>
      <dgm:spPr/>
    </dgm:pt>
    <dgm:pt modelId="{961D00AE-E400-E844-A3CA-C5769E84CF77}" type="pres">
      <dgm:prSet presAssocID="{85E85FBB-B315-4647-9AF5-CBF0DE3997E2}" presName="composite" presStyleCnt="0"/>
      <dgm:spPr/>
    </dgm:pt>
    <dgm:pt modelId="{0992C41E-8C37-6549-9419-0ED6E796EC7B}" type="pres">
      <dgm:prSet presAssocID="{85E85FBB-B315-4647-9AF5-CBF0DE3997E2}" presName="bentUpArrow1" presStyleLbl="alignImgPlace1" presStyleIdx="1" presStyleCnt="2"/>
      <dgm:spPr/>
    </dgm:pt>
    <dgm:pt modelId="{94A835E3-600E-6B4D-B2A4-50B0BDE4F340}" type="pres">
      <dgm:prSet presAssocID="{85E85FBB-B315-4647-9AF5-CBF0DE3997E2}" presName="ParentText" presStyleLbl="node1" presStyleIdx="1" presStyleCnt="3">
        <dgm:presLayoutVars>
          <dgm:chMax val="1"/>
          <dgm:chPref val="1"/>
          <dgm:bulletEnabled val="1"/>
        </dgm:presLayoutVars>
      </dgm:prSet>
      <dgm:spPr/>
    </dgm:pt>
    <dgm:pt modelId="{B57105E5-2927-2D47-955B-C78521427F6D}" type="pres">
      <dgm:prSet presAssocID="{85E85FBB-B315-4647-9AF5-CBF0DE3997E2}" presName="ChildText" presStyleLbl="revTx" presStyleIdx="1" presStyleCnt="3" custScaleX="194391" custScaleY="98577" custLinFactNeighborX="50574" custLinFactNeighborY="0">
        <dgm:presLayoutVars>
          <dgm:chMax val="0"/>
          <dgm:chPref val="0"/>
          <dgm:bulletEnabled val="1"/>
        </dgm:presLayoutVars>
      </dgm:prSet>
      <dgm:spPr/>
    </dgm:pt>
    <dgm:pt modelId="{3CA65E75-3D8D-DF48-8DA2-A002E4B79D50}" type="pres">
      <dgm:prSet presAssocID="{A5F50D21-FB58-FB42-967E-474BD3FC3EB1}" presName="sibTrans" presStyleCnt="0"/>
      <dgm:spPr/>
    </dgm:pt>
    <dgm:pt modelId="{2EAF4B29-8722-F047-91B2-3B8E2605E380}" type="pres">
      <dgm:prSet presAssocID="{3CA5D9B8-3D69-0647-B186-A23D9A0A0EA0}" presName="composite" presStyleCnt="0"/>
      <dgm:spPr/>
    </dgm:pt>
    <dgm:pt modelId="{6FC324F5-62BA-614F-A41E-E855FCE36A77}" type="pres">
      <dgm:prSet presAssocID="{3CA5D9B8-3D69-0647-B186-A23D9A0A0EA0}" presName="ParentText" presStyleLbl="node1" presStyleIdx="2" presStyleCnt="3">
        <dgm:presLayoutVars>
          <dgm:chMax val="1"/>
          <dgm:chPref val="1"/>
          <dgm:bulletEnabled val="1"/>
        </dgm:presLayoutVars>
      </dgm:prSet>
      <dgm:spPr/>
    </dgm:pt>
    <dgm:pt modelId="{BCA180D7-3C2E-144B-B4C4-7FA32B9B4082}" type="pres">
      <dgm:prSet presAssocID="{3CA5D9B8-3D69-0647-B186-A23D9A0A0EA0}" presName="FinalChildText" presStyleLbl="revTx" presStyleIdx="2" presStyleCnt="3" custScaleX="196722" custLinFactNeighborX="69212" custLinFactNeighborY="3948">
        <dgm:presLayoutVars>
          <dgm:chMax val="0"/>
          <dgm:chPref val="0"/>
          <dgm:bulletEnabled val="1"/>
        </dgm:presLayoutVars>
      </dgm:prSet>
      <dgm:spPr/>
    </dgm:pt>
  </dgm:ptLst>
  <dgm:cxnLst>
    <dgm:cxn modelId="{4B7B341F-6D77-CC43-9F1E-166891A14ADD}" type="presOf" srcId="{0754FF91-CAA2-7A44-8756-95EF3140E7D6}" destId="{7F938EFA-26F8-0E42-9DBE-65E58B1DA781}" srcOrd="0" destOrd="0" presId="urn:microsoft.com/office/officeart/2005/8/layout/StepDownProcess"/>
    <dgm:cxn modelId="{6BFD4538-88B2-5D4E-AD9E-FDE67D69E509}" srcId="{3CA5D9B8-3D69-0647-B186-A23D9A0A0EA0}" destId="{DB878260-E004-A04D-A5F8-D86291DC7626}" srcOrd="0" destOrd="0" parTransId="{181DD8B1-CD9E-BC4A-A34D-5361F0C93A04}" sibTransId="{A3B36DA7-690C-8F42-A918-584470E1D5F4}"/>
    <dgm:cxn modelId="{22F3D140-D649-934D-9750-11CA505F12F5}" srcId="{3CA5D9B8-3D69-0647-B186-A23D9A0A0EA0}" destId="{4B97B718-431F-6C4B-942C-E7C12E9A341D}" srcOrd="1" destOrd="0" parTransId="{ECF99DAC-EC3F-D241-9D0F-E56CF0061E75}" sibTransId="{E78E6710-D169-DB4F-85AC-1CE9BB75ED1A}"/>
    <dgm:cxn modelId="{F4E93C5B-EAED-6847-8638-5D0221C8E4D6}" type="presOf" srcId="{E261504D-7A5E-A54B-B163-B2055EB5D164}" destId="{4FDB78EF-BC06-7248-9929-E0A1E46627D4}" srcOrd="0" destOrd="0" presId="urn:microsoft.com/office/officeart/2005/8/layout/StepDownProcess"/>
    <dgm:cxn modelId="{CFB24160-B7F5-484C-96B0-7619B3D09DBE}" type="presOf" srcId="{DB878260-E004-A04D-A5F8-D86291DC7626}" destId="{BCA180D7-3C2E-144B-B4C4-7FA32B9B4082}" srcOrd="0" destOrd="0" presId="urn:microsoft.com/office/officeart/2005/8/layout/StepDownProcess"/>
    <dgm:cxn modelId="{DF485374-114F-B847-A2EC-295487619BC9}" srcId="{E261504D-7A5E-A54B-B163-B2055EB5D164}" destId="{85E85FBB-B315-4647-9AF5-CBF0DE3997E2}" srcOrd="1" destOrd="0" parTransId="{D693C68A-0AB8-6E4C-BE47-0B647855F1B5}" sibTransId="{A5F50D21-FB58-FB42-967E-474BD3FC3EB1}"/>
    <dgm:cxn modelId="{5E2D707A-EDE0-064F-9908-FFC4942DD1BD}" srcId="{85E85FBB-B315-4647-9AF5-CBF0DE3997E2}" destId="{1E1CD2DF-B707-4441-A17D-2070CD1089B6}" srcOrd="0" destOrd="0" parTransId="{058134B7-1864-5B41-A4D3-5FB0A80D0C18}" sibTransId="{6D39652F-6199-4B4A-8569-A949977963C0}"/>
    <dgm:cxn modelId="{895E2981-AA7C-1546-8B86-197BBD302CDB}" srcId="{E261504D-7A5E-A54B-B163-B2055EB5D164}" destId="{387C5E19-0A42-A44F-A986-320D172F5B3B}" srcOrd="0" destOrd="0" parTransId="{6159F6D9-72F4-8547-BBB7-A0BDA548AD9A}" sibTransId="{3A0E1FC5-990E-6743-A6B7-69752FBF8A2A}"/>
    <dgm:cxn modelId="{3E483A83-7E0D-A84A-90A0-2A14C33DBD6D}" type="presOf" srcId="{387C5E19-0A42-A44F-A986-320D172F5B3B}" destId="{6E5D1C59-2EE3-264C-8D44-33528337DD1E}" srcOrd="0" destOrd="0" presId="urn:microsoft.com/office/officeart/2005/8/layout/StepDownProcess"/>
    <dgm:cxn modelId="{D8DDDEB0-13F0-904F-88A0-FED5E471A66A}" srcId="{E261504D-7A5E-A54B-B163-B2055EB5D164}" destId="{3CA5D9B8-3D69-0647-B186-A23D9A0A0EA0}" srcOrd="2" destOrd="0" parTransId="{E7DD2AAD-F9DF-5A43-8DCE-67030D3CD7F0}" sibTransId="{B68A606B-7530-9E4F-9373-150297117FAF}"/>
    <dgm:cxn modelId="{577091CC-1AAC-2849-BDE4-0EBB2A94AA02}" srcId="{387C5E19-0A42-A44F-A986-320D172F5B3B}" destId="{0754FF91-CAA2-7A44-8756-95EF3140E7D6}" srcOrd="0" destOrd="0" parTransId="{BF393B76-48AB-F546-A55E-C93595E3ED19}" sibTransId="{CA552516-C748-424F-A874-EC288E688386}"/>
    <dgm:cxn modelId="{ACFBDED7-A7A3-C149-AD56-B3CBC8A267CB}" type="presOf" srcId="{1E1CD2DF-B707-4441-A17D-2070CD1089B6}" destId="{B57105E5-2927-2D47-955B-C78521427F6D}" srcOrd="0" destOrd="0" presId="urn:microsoft.com/office/officeart/2005/8/layout/StepDownProcess"/>
    <dgm:cxn modelId="{6C2928ED-C7DD-9B4C-AFF7-16BD9CE73617}" type="presOf" srcId="{4B97B718-431F-6C4B-942C-E7C12E9A341D}" destId="{BCA180D7-3C2E-144B-B4C4-7FA32B9B4082}" srcOrd="0" destOrd="1" presId="urn:microsoft.com/office/officeart/2005/8/layout/StepDownProcess"/>
    <dgm:cxn modelId="{F95BC3F2-85F1-D843-9D4B-D78DB9366FAE}" type="presOf" srcId="{85E85FBB-B315-4647-9AF5-CBF0DE3997E2}" destId="{94A835E3-600E-6B4D-B2A4-50B0BDE4F340}" srcOrd="0" destOrd="0" presId="urn:microsoft.com/office/officeart/2005/8/layout/StepDownProcess"/>
    <dgm:cxn modelId="{4066EFFE-384B-2242-8DBE-78E4B4A0EC32}" type="presOf" srcId="{3CA5D9B8-3D69-0647-B186-A23D9A0A0EA0}" destId="{6FC324F5-62BA-614F-A41E-E855FCE36A77}" srcOrd="0" destOrd="0" presId="urn:microsoft.com/office/officeart/2005/8/layout/StepDownProcess"/>
    <dgm:cxn modelId="{2DAD8780-9BF3-374B-853E-41CB9A9B4384}" type="presParOf" srcId="{4FDB78EF-BC06-7248-9929-E0A1E46627D4}" destId="{10D887DE-8659-F84F-BD1C-F15EE5148EAF}" srcOrd="0" destOrd="0" presId="urn:microsoft.com/office/officeart/2005/8/layout/StepDownProcess"/>
    <dgm:cxn modelId="{0EFEB3EA-037F-6E4F-9E7B-E93F4C3EF572}" type="presParOf" srcId="{10D887DE-8659-F84F-BD1C-F15EE5148EAF}" destId="{F992372E-335B-E442-9722-9A4E3CA71AF5}" srcOrd="0" destOrd="0" presId="urn:microsoft.com/office/officeart/2005/8/layout/StepDownProcess"/>
    <dgm:cxn modelId="{F7DC4EE2-5B45-CD4E-A568-0D67C2A1B721}" type="presParOf" srcId="{10D887DE-8659-F84F-BD1C-F15EE5148EAF}" destId="{6E5D1C59-2EE3-264C-8D44-33528337DD1E}" srcOrd="1" destOrd="0" presId="urn:microsoft.com/office/officeart/2005/8/layout/StepDownProcess"/>
    <dgm:cxn modelId="{0A8EE011-272B-C248-9B3D-8A07D8871187}" type="presParOf" srcId="{10D887DE-8659-F84F-BD1C-F15EE5148EAF}" destId="{7F938EFA-26F8-0E42-9DBE-65E58B1DA781}" srcOrd="2" destOrd="0" presId="urn:microsoft.com/office/officeart/2005/8/layout/StepDownProcess"/>
    <dgm:cxn modelId="{B6CF498C-C76F-CF4A-8A6A-F422205CAE8D}" type="presParOf" srcId="{4FDB78EF-BC06-7248-9929-E0A1E46627D4}" destId="{F1959F2F-234F-014E-88E5-3FBAEA10BDC8}" srcOrd="1" destOrd="0" presId="urn:microsoft.com/office/officeart/2005/8/layout/StepDownProcess"/>
    <dgm:cxn modelId="{EB721710-587B-E24F-8B0A-3A3636DA2B81}" type="presParOf" srcId="{4FDB78EF-BC06-7248-9929-E0A1E46627D4}" destId="{961D00AE-E400-E844-A3CA-C5769E84CF77}" srcOrd="2" destOrd="0" presId="urn:microsoft.com/office/officeart/2005/8/layout/StepDownProcess"/>
    <dgm:cxn modelId="{3EC51FE4-02D3-A944-ACA9-2A959E68C52C}" type="presParOf" srcId="{961D00AE-E400-E844-A3CA-C5769E84CF77}" destId="{0992C41E-8C37-6549-9419-0ED6E796EC7B}" srcOrd="0" destOrd="0" presId="urn:microsoft.com/office/officeart/2005/8/layout/StepDownProcess"/>
    <dgm:cxn modelId="{DB0414C6-59EC-7F42-9F03-1B0B1DEEEEFD}" type="presParOf" srcId="{961D00AE-E400-E844-A3CA-C5769E84CF77}" destId="{94A835E3-600E-6B4D-B2A4-50B0BDE4F340}" srcOrd="1" destOrd="0" presId="urn:microsoft.com/office/officeart/2005/8/layout/StepDownProcess"/>
    <dgm:cxn modelId="{0A36A3BD-7828-F64A-AB0D-36DE5ED1D848}" type="presParOf" srcId="{961D00AE-E400-E844-A3CA-C5769E84CF77}" destId="{B57105E5-2927-2D47-955B-C78521427F6D}" srcOrd="2" destOrd="0" presId="urn:microsoft.com/office/officeart/2005/8/layout/StepDownProcess"/>
    <dgm:cxn modelId="{AB2AD791-DF1C-024B-8D4C-8A3DF3BE9412}" type="presParOf" srcId="{4FDB78EF-BC06-7248-9929-E0A1E46627D4}" destId="{3CA65E75-3D8D-DF48-8DA2-A002E4B79D50}" srcOrd="3" destOrd="0" presId="urn:microsoft.com/office/officeart/2005/8/layout/StepDownProcess"/>
    <dgm:cxn modelId="{83DDF579-BF0F-B747-8902-B0C34CF39CB9}" type="presParOf" srcId="{4FDB78EF-BC06-7248-9929-E0A1E46627D4}" destId="{2EAF4B29-8722-F047-91B2-3B8E2605E380}" srcOrd="4" destOrd="0" presId="urn:microsoft.com/office/officeart/2005/8/layout/StepDownProcess"/>
    <dgm:cxn modelId="{530ED62D-D0DE-4D4B-A200-220C27A08FCB}" type="presParOf" srcId="{2EAF4B29-8722-F047-91B2-3B8E2605E380}" destId="{6FC324F5-62BA-614F-A41E-E855FCE36A77}" srcOrd="0" destOrd="0" presId="urn:microsoft.com/office/officeart/2005/8/layout/StepDownProcess"/>
    <dgm:cxn modelId="{547B5A2C-6F1E-F94B-B92A-7C357EBF6197}" type="presParOf" srcId="{2EAF4B29-8722-F047-91B2-3B8E2605E380}" destId="{BCA180D7-3C2E-144B-B4C4-7FA32B9B4082}"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3B939E-3877-46D2-8AF3-78C1251F183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0780870-587A-46DD-9274-DFE63C947B1C}">
      <dgm:prSet/>
      <dgm:spPr/>
      <dgm:t>
        <a:bodyPr/>
        <a:lstStyle/>
        <a:p>
          <a:r>
            <a:rPr lang="en-US"/>
            <a:t>Lack of transparency – complex statistical modelling</a:t>
          </a:r>
        </a:p>
      </dgm:t>
    </dgm:pt>
    <dgm:pt modelId="{38F039B7-6FB4-4451-ACA3-DCC56D0D4116}" type="parTrans" cxnId="{CFB1B34D-634A-4C80-ADF7-CA986B16C4C2}">
      <dgm:prSet/>
      <dgm:spPr/>
      <dgm:t>
        <a:bodyPr/>
        <a:lstStyle/>
        <a:p>
          <a:endParaRPr lang="en-US"/>
        </a:p>
      </dgm:t>
    </dgm:pt>
    <dgm:pt modelId="{AFE72C7F-A06E-4E5D-BB09-462ACA4F4365}" type="sibTrans" cxnId="{CFB1B34D-634A-4C80-ADF7-CA986B16C4C2}">
      <dgm:prSet/>
      <dgm:spPr/>
      <dgm:t>
        <a:bodyPr/>
        <a:lstStyle/>
        <a:p>
          <a:endParaRPr lang="en-US"/>
        </a:p>
      </dgm:t>
    </dgm:pt>
    <dgm:pt modelId="{45B951BE-8200-4A15-8BF6-19C3E6DA8832}">
      <dgm:prSet/>
      <dgm:spPr/>
      <dgm:t>
        <a:bodyPr/>
        <a:lstStyle/>
        <a:p>
          <a:r>
            <a:rPr lang="en-US"/>
            <a:t>Test held securely</a:t>
          </a:r>
        </a:p>
      </dgm:t>
    </dgm:pt>
    <dgm:pt modelId="{8EEF2389-C2A4-4817-879C-48903C986651}" type="parTrans" cxnId="{874FE32F-561A-4539-A8E6-0B41085B6DE4}">
      <dgm:prSet/>
      <dgm:spPr/>
      <dgm:t>
        <a:bodyPr/>
        <a:lstStyle/>
        <a:p>
          <a:endParaRPr lang="en-US"/>
        </a:p>
      </dgm:t>
    </dgm:pt>
    <dgm:pt modelId="{CBECE59E-2E72-408D-A852-AEC22EDA165D}" type="sibTrans" cxnId="{874FE32F-561A-4539-A8E6-0B41085B6DE4}">
      <dgm:prSet/>
      <dgm:spPr/>
      <dgm:t>
        <a:bodyPr/>
        <a:lstStyle/>
        <a:p>
          <a:endParaRPr lang="en-US"/>
        </a:p>
      </dgm:t>
    </dgm:pt>
    <dgm:pt modelId="{8EC01912-13E9-4207-9927-6FC640036508}">
      <dgm:prSet/>
      <dgm:spPr/>
      <dgm:t>
        <a:bodyPr/>
        <a:lstStyle/>
        <a:p>
          <a:r>
            <a:rPr lang="en-US"/>
            <a:t>Uni-dimensional latent trait (reification)</a:t>
          </a:r>
        </a:p>
      </dgm:t>
    </dgm:pt>
    <dgm:pt modelId="{DDFE8CA4-EADA-40A8-A7BC-75F7ECB1C356}" type="parTrans" cxnId="{04C536FF-29FA-4477-992B-5D1D262F88D3}">
      <dgm:prSet/>
      <dgm:spPr/>
      <dgm:t>
        <a:bodyPr/>
        <a:lstStyle/>
        <a:p>
          <a:endParaRPr lang="en-US"/>
        </a:p>
      </dgm:t>
    </dgm:pt>
    <dgm:pt modelId="{A4BD14B8-FF33-42C3-A22D-F5BEC1A5C122}" type="sibTrans" cxnId="{04C536FF-29FA-4477-992B-5D1D262F88D3}">
      <dgm:prSet/>
      <dgm:spPr/>
      <dgm:t>
        <a:bodyPr/>
        <a:lstStyle/>
        <a:p>
          <a:endParaRPr lang="en-US"/>
        </a:p>
      </dgm:t>
    </dgm:pt>
    <dgm:pt modelId="{8A7AACC0-604F-4293-89C8-E1E108002E1A}">
      <dgm:prSet/>
      <dgm:spPr/>
      <dgm:t>
        <a:bodyPr/>
        <a:lstStyle/>
        <a:p>
          <a:r>
            <a:rPr lang="en-US"/>
            <a:t>Multiple choice testing criticized</a:t>
          </a:r>
        </a:p>
      </dgm:t>
    </dgm:pt>
    <dgm:pt modelId="{3B8ABC3F-6234-45C3-B0D5-F392EEE1EABC}" type="parTrans" cxnId="{FDFEF4D0-9FBA-43D4-A1C1-95C3A833CE61}">
      <dgm:prSet/>
      <dgm:spPr/>
      <dgm:t>
        <a:bodyPr/>
        <a:lstStyle/>
        <a:p>
          <a:endParaRPr lang="en-US"/>
        </a:p>
      </dgm:t>
    </dgm:pt>
    <dgm:pt modelId="{660D1725-A5A5-498F-A8C7-665A19FE5893}" type="sibTrans" cxnId="{FDFEF4D0-9FBA-43D4-A1C1-95C3A833CE61}">
      <dgm:prSet/>
      <dgm:spPr/>
      <dgm:t>
        <a:bodyPr/>
        <a:lstStyle/>
        <a:p>
          <a:endParaRPr lang="en-US"/>
        </a:p>
      </dgm:t>
    </dgm:pt>
    <dgm:pt modelId="{747C0D4F-8F5A-48E6-9562-9C2D068F7480}">
      <dgm:prSet/>
      <dgm:spPr/>
      <dgm:t>
        <a:bodyPr/>
        <a:lstStyle/>
        <a:p>
          <a:r>
            <a:rPr lang="en-US" dirty="0"/>
            <a:t>Complex constructs &amp; difficulty (</a:t>
          </a:r>
          <a:r>
            <a:rPr lang="en-US" dirty="0" err="1"/>
            <a:t>eg</a:t>
          </a:r>
          <a:r>
            <a:rPr lang="en-US" dirty="0"/>
            <a:t> coursework)</a:t>
          </a:r>
        </a:p>
      </dgm:t>
    </dgm:pt>
    <dgm:pt modelId="{EA31B76B-7F5D-40CF-A705-B85E5B2217B2}" type="parTrans" cxnId="{A65FEBA7-2D4C-4F8E-ACFC-C739E4DD4D6E}">
      <dgm:prSet/>
      <dgm:spPr/>
      <dgm:t>
        <a:bodyPr/>
        <a:lstStyle/>
        <a:p>
          <a:endParaRPr lang="en-US"/>
        </a:p>
      </dgm:t>
    </dgm:pt>
    <dgm:pt modelId="{18607CB9-072B-4497-AB81-2A48E744D1BA}" type="sibTrans" cxnId="{A65FEBA7-2D4C-4F8E-ACFC-C739E4DD4D6E}">
      <dgm:prSet/>
      <dgm:spPr/>
      <dgm:t>
        <a:bodyPr/>
        <a:lstStyle/>
        <a:p>
          <a:endParaRPr lang="en-US"/>
        </a:p>
      </dgm:t>
    </dgm:pt>
    <dgm:pt modelId="{C9A703A1-C4F8-4E12-A2F3-89AB70FD0FCA}">
      <dgm:prSet/>
      <dgm:spPr/>
      <dgm:t>
        <a:bodyPr/>
        <a:lstStyle/>
        <a:p>
          <a:r>
            <a:rPr lang="en-US"/>
            <a:t>Takes no account of effects on preparation </a:t>
          </a:r>
        </a:p>
      </dgm:t>
    </dgm:pt>
    <dgm:pt modelId="{0A92D8AA-E64D-413D-8812-C8821524B8B8}" type="parTrans" cxnId="{5FBDF35E-0ECD-48F6-B6EB-63FEC01408B6}">
      <dgm:prSet/>
      <dgm:spPr/>
      <dgm:t>
        <a:bodyPr/>
        <a:lstStyle/>
        <a:p>
          <a:endParaRPr lang="en-US"/>
        </a:p>
      </dgm:t>
    </dgm:pt>
    <dgm:pt modelId="{A4071668-FF45-4723-B4E5-FDA821ADFF4B}" type="sibTrans" cxnId="{5FBDF35E-0ECD-48F6-B6EB-63FEC01408B6}">
      <dgm:prSet/>
      <dgm:spPr/>
      <dgm:t>
        <a:bodyPr/>
        <a:lstStyle/>
        <a:p>
          <a:endParaRPr lang="en-US"/>
        </a:p>
      </dgm:t>
    </dgm:pt>
    <dgm:pt modelId="{FA5992E5-7FDA-4FDD-B8EA-496028C6294B}">
      <dgm:prSet/>
      <dgm:spPr/>
      <dgm:t>
        <a:bodyPr/>
        <a:lstStyle/>
        <a:p>
          <a:r>
            <a:rPr lang="en-US"/>
            <a:t>For PISA – comparability of scores across countries</a:t>
          </a:r>
        </a:p>
      </dgm:t>
    </dgm:pt>
    <dgm:pt modelId="{C1080B69-7F73-49A4-9724-25AE8A88D3FA}" type="parTrans" cxnId="{3A14747F-6D74-44C0-BE3C-2BFA8DC54C7F}">
      <dgm:prSet/>
      <dgm:spPr/>
      <dgm:t>
        <a:bodyPr/>
        <a:lstStyle/>
        <a:p>
          <a:endParaRPr lang="en-US"/>
        </a:p>
      </dgm:t>
    </dgm:pt>
    <dgm:pt modelId="{361F838F-D27A-42B8-A8FC-FD8F6F99900D}" type="sibTrans" cxnId="{3A14747F-6D74-44C0-BE3C-2BFA8DC54C7F}">
      <dgm:prSet/>
      <dgm:spPr/>
      <dgm:t>
        <a:bodyPr/>
        <a:lstStyle/>
        <a:p>
          <a:endParaRPr lang="en-US"/>
        </a:p>
      </dgm:t>
    </dgm:pt>
    <dgm:pt modelId="{8C4CD421-76A4-F34A-8C9E-12A9B249ECBC}" type="pres">
      <dgm:prSet presAssocID="{BA3B939E-3877-46D2-8AF3-78C1251F183B}" presName="diagram" presStyleCnt="0">
        <dgm:presLayoutVars>
          <dgm:dir/>
          <dgm:resizeHandles val="exact"/>
        </dgm:presLayoutVars>
      </dgm:prSet>
      <dgm:spPr/>
    </dgm:pt>
    <dgm:pt modelId="{161E1A41-0D31-D640-8E99-960932482745}" type="pres">
      <dgm:prSet presAssocID="{E0780870-587A-46DD-9274-DFE63C947B1C}" presName="node" presStyleLbl="node1" presStyleIdx="0" presStyleCnt="7">
        <dgm:presLayoutVars>
          <dgm:bulletEnabled val="1"/>
        </dgm:presLayoutVars>
      </dgm:prSet>
      <dgm:spPr/>
    </dgm:pt>
    <dgm:pt modelId="{2EC0487E-BA2D-0F45-AB83-50604F717A57}" type="pres">
      <dgm:prSet presAssocID="{AFE72C7F-A06E-4E5D-BB09-462ACA4F4365}" presName="sibTrans" presStyleCnt="0"/>
      <dgm:spPr/>
    </dgm:pt>
    <dgm:pt modelId="{5A2537BE-5908-8042-B113-FA22BED8CE1A}" type="pres">
      <dgm:prSet presAssocID="{45B951BE-8200-4A15-8BF6-19C3E6DA8832}" presName="node" presStyleLbl="node1" presStyleIdx="1" presStyleCnt="7">
        <dgm:presLayoutVars>
          <dgm:bulletEnabled val="1"/>
        </dgm:presLayoutVars>
      </dgm:prSet>
      <dgm:spPr/>
    </dgm:pt>
    <dgm:pt modelId="{57724FEA-6AC2-614F-AF5B-3FEC134B5B21}" type="pres">
      <dgm:prSet presAssocID="{CBECE59E-2E72-408D-A852-AEC22EDA165D}" presName="sibTrans" presStyleCnt="0"/>
      <dgm:spPr/>
    </dgm:pt>
    <dgm:pt modelId="{B162A7B8-163A-1543-9E6C-C8CFF386E9B0}" type="pres">
      <dgm:prSet presAssocID="{8EC01912-13E9-4207-9927-6FC640036508}" presName="node" presStyleLbl="node1" presStyleIdx="2" presStyleCnt="7">
        <dgm:presLayoutVars>
          <dgm:bulletEnabled val="1"/>
        </dgm:presLayoutVars>
      </dgm:prSet>
      <dgm:spPr/>
    </dgm:pt>
    <dgm:pt modelId="{97B0228C-C33B-234C-9F52-CA5FE75755AF}" type="pres">
      <dgm:prSet presAssocID="{A4BD14B8-FF33-42C3-A22D-F5BEC1A5C122}" presName="sibTrans" presStyleCnt="0"/>
      <dgm:spPr/>
    </dgm:pt>
    <dgm:pt modelId="{BBD5558B-01B0-DD43-A598-387144305D62}" type="pres">
      <dgm:prSet presAssocID="{8A7AACC0-604F-4293-89C8-E1E108002E1A}" presName="node" presStyleLbl="node1" presStyleIdx="3" presStyleCnt="7">
        <dgm:presLayoutVars>
          <dgm:bulletEnabled val="1"/>
        </dgm:presLayoutVars>
      </dgm:prSet>
      <dgm:spPr/>
    </dgm:pt>
    <dgm:pt modelId="{52EB8C0D-69E8-AC48-9425-F121910C450E}" type="pres">
      <dgm:prSet presAssocID="{660D1725-A5A5-498F-A8C7-665A19FE5893}" presName="sibTrans" presStyleCnt="0"/>
      <dgm:spPr/>
    </dgm:pt>
    <dgm:pt modelId="{CD346AB3-74A0-CD48-B225-820AFD6958E8}" type="pres">
      <dgm:prSet presAssocID="{747C0D4F-8F5A-48E6-9562-9C2D068F7480}" presName="node" presStyleLbl="node1" presStyleIdx="4" presStyleCnt="7">
        <dgm:presLayoutVars>
          <dgm:bulletEnabled val="1"/>
        </dgm:presLayoutVars>
      </dgm:prSet>
      <dgm:spPr/>
    </dgm:pt>
    <dgm:pt modelId="{B4EAB601-E172-9D4A-AA12-F03C4B0D1AF7}" type="pres">
      <dgm:prSet presAssocID="{18607CB9-072B-4497-AB81-2A48E744D1BA}" presName="sibTrans" presStyleCnt="0"/>
      <dgm:spPr/>
    </dgm:pt>
    <dgm:pt modelId="{787E3768-D7E2-894D-86A6-184EE25BE5FF}" type="pres">
      <dgm:prSet presAssocID="{C9A703A1-C4F8-4E12-A2F3-89AB70FD0FCA}" presName="node" presStyleLbl="node1" presStyleIdx="5" presStyleCnt="7">
        <dgm:presLayoutVars>
          <dgm:bulletEnabled val="1"/>
        </dgm:presLayoutVars>
      </dgm:prSet>
      <dgm:spPr/>
    </dgm:pt>
    <dgm:pt modelId="{73AD850E-AA12-4A46-BF4C-94503B767F29}" type="pres">
      <dgm:prSet presAssocID="{A4071668-FF45-4723-B4E5-FDA821ADFF4B}" presName="sibTrans" presStyleCnt="0"/>
      <dgm:spPr/>
    </dgm:pt>
    <dgm:pt modelId="{D2F076E5-D7ED-6F46-9138-26570CC5822D}" type="pres">
      <dgm:prSet presAssocID="{FA5992E5-7FDA-4FDD-B8EA-496028C6294B}" presName="node" presStyleLbl="node1" presStyleIdx="6" presStyleCnt="7">
        <dgm:presLayoutVars>
          <dgm:bulletEnabled val="1"/>
        </dgm:presLayoutVars>
      </dgm:prSet>
      <dgm:spPr/>
    </dgm:pt>
  </dgm:ptLst>
  <dgm:cxnLst>
    <dgm:cxn modelId="{76ED751B-3405-BB46-A4AD-60F755758D3C}" type="presOf" srcId="{45B951BE-8200-4A15-8BF6-19C3E6DA8832}" destId="{5A2537BE-5908-8042-B113-FA22BED8CE1A}" srcOrd="0" destOrd="0" presId="urn:microsoft.com/office/officeart/2005/8/layout/default"/>
    <dgm:cxn modelId="{4B00181F-253F-6544-8ED1-2BD9AEDC3997}" type="presOf" srcId="{C9A703A1-C4F8-4E12-A2F3-89AB70FD0FCA}" destId="{787E3768-D7E2-894D-86A6-184EE25BE5FF}" srcOrd="0" destOrd="0" presId="urn:microsoft.com/office/officeart/2005/8/layout/default"/>
    <dgm:cxn modelId="{31B4402F-F917-3B40-9882-04490FF2B598}" type="presOf" srcId="{E0780870-587A-46DD-9274-DFE63C947B1C}" destId="{161E1A41-0D31-D640-8E99-960932482745}" srcOrd="0" destOrd="0" presId="urn:microsoft.com/office/officeart/2005/8/layout/default"/>
    <dgm:cxn modelId="{874FE32F-561A-4539-A8E6-0B41085B6DE4}" srcId="{BA3B939E-3877-46D2-8AF3-78C1251F183B}" destId="{45B951BE-8200-4A15-8BF6-19C3E6DA8832}" srcOrd="1" destOrd="0" parTransId="{8EEF2389-C2A4-4817-879C-48903C986651}" sibTransId="{CBECE59E-2E72-408D-A852-AEC22EDA165D}"/>
    <dgm:cxn modelId="{D00C9839-0CC4-3F44-A66B-106EF7BE833A}" type="presOf" srcId="{BA3B939E-3877-46D2-8AF3-78C1251F183B}" destId="{8C4CD421-76A4-F34A-8C9E-12A9B249ECBC}" srcOrd="0" destOrd="0" presId="urn:microsoft.com/office/officeart/2005/8/layout/default"/>
    <dgm:cxn modelId="{5FBDF35E-0ECD-48F6-B6EB-63FEC01408B6}" srcId="{BA3B939E-3877-46D2-8AF3-78C1251F183B}" destId="{C9A703A1-C4F8-4E12-A2F3-89AB70FD0FCA}" srcOrd="5" destOrd="0" parTransId="{0A92D8AA-E64D-413D-8812-C8821524B8B8}" sibTransId="{A4071668-FF45-4723-B4E5-FDA821ADFF4B}"/>
    <dgm:cxn modelId="{CFB1B34D-634A-4C80-ADF7-CA986B16C4C2}" srcId="{BA3B939E-3877-46D2-8AF3-78C1251F183B}" destId="{E0780870-587A-46DD-9274-DFE63C947B1C}" srcOrd="0" destOrd="0" parTransId="{38F039B7-6FB4-4451-ACA3-DCC56D0D4116}" sibTransId="{AFE72C7F-A06E-4E5D-BB09-462ACA4F4365}"/>
    <dgm:cxn modelId="{3A14747F-6D74-44C0-BE3C-2BFA8DC54C7F}" srcId="{BA3B939E-3877-46D2-8AF3-78C1251F183B}" destId="{FA5992E5-7FDA-4FDD-B8EA-496028C6294B}" srcOrd="6" destOrd="0" parTransId="{C1080B69-7F73-49A4-9724-25AE8A88D3FA}" sibTransId="{361F838F-D27A-42B8-A8FC-FD8F6F99900D}"/>
    <dgm:cxn modelId="{3AB3FAA2-20AC-0443-B4C0-A655EFA36E3D}" type="presOf" srcId="{747C0D4F-8F5A-48E6-9562-9C2D068F7480}" destId="{CD346AB3-74A0-CD48-B225-820AFD6958E8}" srcOrd="0" destOrd="0" presId="urn:microsoft.com/office/officeart/2005/8/layout/default"/>
    <dgm:cxn modelId="{A65FEBA7-2D4C-4F8E-ACFC-C739E4DD4D6E}" srcId="{BA3B939E-3877-46D2-8AF3-78C1251F183B}" destId="{747C0D4F-8F5A-48E6-9562-9C2D068F7480}" srcOrd="4" destOrd="0" parTransId="{EA31B76B-7F5D-40CF-A705-B85E5B2217B2}" sibTransId="{18607CB9-072B-4497-AB81-2A48E744D1BA}"/>
    <dgm:cxn modelId="{B5A483B2-1F8C-5B43-9F33-BB628C638842}" type="presOf" srcId="{8EC01912-13E9-4207-9927-6FC640036508}" destId="{B162A7B8-163A-1543-9E6C-C8CFF386E9B0}" srcOrd="0" destOrd="0" presId="urn:microsoft.com/office/officeart/2005/8/layout/default"/>
    <dgm:cxn modelId="{69515AC2-5E8E-E44C-AD75-86DF6A58E0D8}" type="presOf" srcId="{8A7AACC0-604F-4293-89C8-E1E108002E1A}" destId="{BBD5558B-01B0-DD43-A598-387144305D62}" srcOrd="0" destOrd="0" presId="urn:microsoft.com/office/officeart/2005/8/layout/default"/>
    <dgm:cxn modelId="{7246D3C8-153B-8F42-B328-3CA26AF1133C}" type="presOf" srcId="{FA5992E5-7FDA-4FDD-B8EA-496028C6294B}" destId="{D2F076E5-D7ED-6F46-9138-26570CC5822D}" srcOrd="0" destOrd="0" presId="urn:microsoft.com/office/officeart/2005/8/layout/default"/>
    <dgm:cxn modelId="{FDFEF4D0-9FBA-43D4-A1C1-95C3A833CE61}" srcId="{BA3B939E-3877-46D2-8AF3-78C1251F183B}" destId="{8A7AACC0-604F-4293-89C8-E1E108002E1A}" srcOrd="3" destOrd="0" parTransId="{3B8ABC3F-6234-45C3-B0D5-F392EEE1EABC}" sibTransId="{660D1725-A5A5-498F-A8C7-665A19FE5893}"/>
    <dgm:cxn modelId="{04C536FF-29FA-4477-992B-5D1D262F88D3}" srcId="{BA3B939E-3877-46D2-8AF3-78C1251F183B}" destId="{8EC01912-13E9-4207-9927-6FC640036508}" srcOrd="2" destOrd="0" parTransId="{DDFE8CA4-EADA-40A8-A7BC-75F7ECB1C356}" sibTransId="{A4BD14B8-FF33-42C3-A22D-F5BEC1A5C122}"/>
    <dgm:cxn modelId="{C0576B54-9FB7-014F-AF47-6EB4BA289E2A}" type="presParOf" srcId="{8C4CD421-76A4-F34A-8C9E-12A9B249ECBC}" destId="{161E1A41-0D31-D640-8E99-960932482745}" srcOrd="0" destOrd="0" presId="urn:microsoft.com/office/officeart/2005/8/layout/default"/>
    <dgm:cxn modelId="{AA14A6EB-F501-274C-A2CC-986C30708C3B}" type="presParOf" srcId="{8C4CD421-76A4-F34A-8C9E-12A9B249ECBC}" destId="{2EC0487E-BA2D-0F45-AB83-50604F717A57}" srcOrd="1" destOrd="0" presId="urn:microsoft.com/office/officeart/2005/8/layout/default"/>
    <dgm:cxn modelId="{41CD097B-2C9F-5044-B34D-A7FFE89794DD}" type="presParOf" srcId="{8C4CD421-76A4-F34A-8C9E-12A9B249ECBC}" destId="{5A2537BE-5908-8042-B113-FA22BED8CE1A}" srcOrd="2" destOrd="0" presId="urn:microsoft.com/office/officeart/2005/8/layout/default"/>
    <dgm:cxn modelId="{C259D75B-2C0E-7840-8215-B2E0D39783DD}" type="presParOf" srcId="{8C4CD421-76A4-F34A-8C9E-12A9B249ECBC}" destId="{57724FEA-6AC2-614F-AF5B-3FEC134B5B21}" srcOrd="3" destOrd="0" presId="urn:microsoft.com/office/officeart/2005/8/layout/default"/>
    <dgm:cxn modelId="{D5F60634-CF80-7A4E-A087-89156BCE8C33}" type="presParOf" srcId="{8C4CD421-76A4-F34A-8C9E-12A9B249ECBC}" destId="{B162A7B8-163A-1543-9E6C-C8CFF386E9B0}" srcOrd="4" destOrd="0" presId="urn:microsoft.com/office/officeart/2005/8/layout/default"/>
    <dgm:cxn modelId="{271E9DA6-DCE4-DA4A-8F06-62A96F75F87B}" type="presParOf" srcId="{8C4CD421-76A4-F34A-8C9E-12A9B249ECBC}" destId="{97B0228C-C33B-234C-9F52-CA5FE75755AF}" srcOrd="5" destOrd="0" presId="urn:microsoft.com/office/officeart/2005/8/layout/default"/>
    <dgm:cxn modelId="{9E6AD9A2-C07E-744C-AD02-233FBE324977}" type="presParOf" srcId="{8C4CD421-76A4-F34A-8C9E-12A9B249ECBC}" destId="{BBD5558B-01B0-DD43-A598-387144305D62}" srcOrd="6" destOrd="0" presId="urn:microsoft.com/office/officeart/2005/8/layout/default"/>
    <dgm:cxn modelId="{F2374E0B-3D06-2149-9E67-CD60DE8DFD20}" type="presParOf" srcId="{8C4CD421-76A4-F34A-8C9E-12A9B249ECBC}" destId="{52EB8C0D-69E8-AC48-9425-F121910C450E}" srcOrd="7" destOrd="0" presId="urn:microsoft.com/office/officeart/2005/8/layout/default"/>
    <dgm:cxn modelId="{60DCF8A1-02A5-194B-BDB5-77F4040F1405}" type="presParOf" srcId="{8C4CD421-76A4-F34A-8C9E-12A9B249ECBC}" destId="{CD346AB3-74A0-CD48-B225-820AFD6958E8}" srcOrd="8" destOrd="0" presId="urn:microsoft.com/office/officeart/2005/8/layout/default"/>
    <dgm:cxn modelId="{D946A2B7-65BF-2B48-83E4-2CB264EE4DBD}" type="presParOf" srcId="{8C4CD421-76A4-F34A-8C9E-12A9B249ECBC}" destId="{B4EAB601-E172-9D4A-AA12-F03C4B0D1AF7}" srcOrd="9" destOrd="0" presId="urn:microsoft.com/office/officeart/2005/8/layout/default"/>
    <dgm:cxn modelId="{AF33C956-E2C0-0C40-A9B3-D328290156DB}" type="presParOf" srcId="{8C4CD421-76A4-F34A-8C9E-12A9B249ECBC}" destId="{787E3768-D7E2-894D-86A6-184EE25BE5FF}" srcOrd="10" destOrd="0" presId="urn:microsoft.com/office/officeart/2005/8/layout/default"/>
    <dgm:cxn modelId="{4F819E0C-3DA1-B440-ADB8-B9C47D17DD96}" type="presParOf" srcId="{8C4CD421-76A4-F34A-8C9E-12A9B249ECBC}" destId="{73AD850E-AA12-4A46-BF4C-94503B767F29}" srcOrd="11" destOrd="0" presId="urn:microsoft.com/office/officeart/2005/8/layout/default"/>
    <dgm:cxn modelId="{2357672A-C850-E445-B664-ED1F1D796964}" type="presParOf" srcId="{8C4CD421-76A4-F34A-8C9E-12A9B249ECBC}" destId="{D2F076E5-D7ED-6F46-9138-26570CC5822D}"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54AE6-D951-4161-9B33-1BDDBDC77799}">
      <dsp:nvSpPr>
        <dsp:cNvPr id="0" name=""/>
        <dsp:cNvSpPr/>
      </dsp:nvSpPr>
      <dsp:spPr>
        <a:xfrm>
          <a:off x="900530" y="789446"/>
          <a:ext cx="1246245" cy="1246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B39B2-6350-4169-9711-A254BE91F326}">
      <dsp:nvSpPr>
        <dsp:cNvPr id="0" name=""/>
        <dsp:cNvSpPr/>
      </dsp:nvSpPr>
      <dsp:spPr>
        <a:xfrm>
          <a:off x="138936" y="2490222"/>
          <a:ext cx="2769435" cy="132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What are standards &amp; what are qualification standards?</a:t>
          </a:r>
        </a:p>
      </dsp:txBody>
      <dsp:txXfrm>
        <a:off x="138936" y="2490222"/>
        <a:ext cx="2769435" cy="1328906"/>
      </dsp:txXfrm>
    </dsp:sp>
    <dsp:sp modelId="{716F0762-D02E-40A2-9B7B-11F9299DA95C}">
      <dsp:nvSpPr>
        <dsp:cNvPr id="0" name=""/>
        <dsp:cNvSpPr/>
      </dsp:nvSpPr>
      <dsp:spPr>
        <a:xfrm>
          <a:off x="4154617" y="789446"/>
          <a:ext cx="1246245" cy="12462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43DB41-F525-45CC-9CBB-8F5254C7ED55}">
      <dsp:nvSpPr>
        <dsp:cNvPr id="0" name=""/>
        <dsp:cNvSpPr/>
      </dsp:nvSpPr>
      <dsp:spPr>
        <a:xfrm>
          <a:off x="3393022" y="2490222"/>
          <a:ext cx="2769435" cy="132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Three different ways to think about assessments – assessment paradigms</a:t>
          </a:r>
        </a:p>
      </dsp:txBody>
      <dsp:txXfrm>
        <a:off x="3393022" y="2490222"/>
        <a:ext cx="2769435" cy="1328906"/>
      </dsp:txXfrm>
    </dsp:sp>
    <dsp:sp modelId="{A8EA3AB6-D7C6-455A-8E94-5F8691F00B10}">
      <dsp:nvSpPr>
        <dsp:cNvPr id="0" name=""/>
        <dsp:cNvSpPr/>
      </dsp:nvSpPr>
      <dsp:spPr>
        <a:xfrm>
          <a:off x="7408703" y="789446"/>
          <a:ext cx="1246245" cy="12462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F2CD1B-704C-48C8-940B-05E7D912FA2C}">
      <dsp:nvSpPr>
        <dsp:cNvPr id="0" name=""/>
        <dsp:cNvSpPr/>
      </dsp:nvSpPr>
      <dsp:spPr>
        <a:xfrm>
          <a:off x="6749910" y="2490222"/>
          <a:ext cx="2563832" cy="132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How standards differ in philosophy &amp; method in these paradigms</a:t>
          </a:r>
        </a:p>
      </dsp:txBody>
      <dsp:txXfrm>
        <a:off x="6749910" y="2490222"/>
        <a:ext cx="2563832" cy="1328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06F66-7EF7-452F-A048-F64906EBC7F3}">
      <dsp:nvSpPr>
        <dsp:cNvPr id="0" name=""/>
        <dsp:cNvSpPr/>
      </dsp:nvSpPr>
      <dsp:spPr>
        <a:xfrm>
          <a:off x="188377" y="542046"/>
          <a:ext cx="1146148" cy="1146148"/>
        </a:xfrm>
        <a:prstGeom prst="ellipse">
          <a:avLst/>
        </a:prstGeom>
        <a:solidFill>
          <a:schemeClr val="accent3">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821BF9F2-1B1B-4DF3-A668-7EA3B5972574}">
      <dsp:nvSpPr>
        <dsp:cNvPr id="0" name=""/>
        <dsp:cNvSpPr/>
      </dsp:nvSpPr>
      <dsp:spPr>
        <a:xfrm>
          <a:off x="429068" y="782737"/>
          <a:ext cx="664766" cy="6647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D4CA0753-76F0-49D0-B37D-32131A4B7119}">
      <dsp:nvSpPr>
        <dsp:cNvPr id="0" name=""/>
        <dsp:cNvSpPr/>
      </dsp:nvSpPr>
      <dsp:spPr>
        <a:xfrm>
          <a:off x="1580129" y="542046"/>
          <a:ext cx="2701636" cy="114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b="1" kern="1200"/>
            <a:t>Attribute</a:t>
          </a:r>
          <a:r>
            <a:rPr lang="en-US" sz="2300" kern="1200"/>
            <a:t>: what is the nature of the thing you are trying to assess?</a:t>
          </a:r>
        </a:p>
      </dsp:txBody>
      <dsp:txXfrm>
        <a:off x="1580129" y="542046"/>
        <a:ext cx="2701636" cy="1146148"/>
      </dsp:txXfrm>
    </dsp:sp>
    <dsp:sp modelId="{D29759A5-5331-4E41-A65B-87DC7E8156EF}">
      <dsp:nvSpPr>
        <dsp:cNvPr id="0" name=""/>
        <dsp:cNvSpPr/>
      </dsp:nvSpPr>
      <dsp:spPr>
        <a:xfrm>
          <a:off x="4752506" y="542046"/>
          <a:ext cx="1146148" cy="1146148"/>
        </a:xfrm>
        <a:prstGeom prst="ellipse">
          <a:avLst/>
        </a:prstGeom>
        <a:solidFill>
          <a:schemeClr val="accent3">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C78C9B35-FA32-411C-A0C6-BEAA49F23C06}">
      <dsp:nvSpPr>
        <dsp:cNvPr id="0" name=""/>
        <dsp:cNvSpPr/>
      </dsp:nvSpPr>
      <dsp:spPr>
        <a:xfrm>
          <a:off x="4993197" y="782737"/>
          <a:ext cx="664766" cy="66476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1968062"/>
              <a:satOff val="-15351"/>
              <a:lumOff val="-392"/>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88D3B25F-0CA3-4269-8A5E-90B7461BBE42}">
      <dsp:nvSpPr>
        <dsp:cNvPr id="0" name=""/>
        <dsp:cNvSpPr/>
      </dsp:nvSpPr>
      <dsp:spPr>
        <a:xfrm>
          <a:off x="6144258" y="542046"/>
          <a:ext cx="2701636" cy="114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Latent trait</a:t>
          </a:r>
        </a:p>
      </dsp:txBody>
      <dsp:txXfrm>
        <a:off x="6144258" y="542046"/>
        <a:ext cx="2701636" cy="1146148"/>
      </dsp:txXfrm>
    </dsp:sp>
    <dsp:sp modelId="{8E8B1738-4929-45BD-9F0A-7299CF1B72A1}">
      <dsp:nvSpPr>
        <dsp:cNvPr id="0" name=""/>
        <dsp:cNvSpPr/>
      </dsp:nvSpPr>
      <dsp:spPr>
        <a:xfrm>
          <a:off x="188377" y="2379744"/>
          <a:ext cx="1146148" cy="1146148"/>
        </a:xfrm>
        <a:prstGeom prst="ellipse">
          <a:avLst/>
        </a:prstGeom>
        <a:blipFill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6BE5F0A8-340D-4FB0-9678-4CDE00AE5150}">
      <dsp:nvSpPr>
        <dsp:cNvPr id="0" name=""/>
        <dsp:cNvSpPr/>
      </dsp:nvSpPr>
      <dsp:spPr>
        <a:xfrm>
          <a:off x="429068" y="2620436"/>
          <a:ext cx="664766" cy="6647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3936125"/>
              <a:satOff val="-30703"/>
              <a:lumOff val="-785"/>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9FFA29A0-9B2E-4B39-9DC9-1B266A1B2FF9}">
      <dsp:nvSpPr>
        <dsp:cNvPr id="0" name=""/>
        <dsp:cNvSpPr/>
      </dsp:nvSpPr>
      <dsp:spPr>
        <a:xfrm>
          <a:off x="1580129" y="2379744"/>
          <a:ext cx="2701636" cy="114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Common assessment </a:t>
          </a:r>
          <a:r>
            <a:rPr lang="en-US" sz="2300" b="1" kern="1200" dirty="0"/>
            <a:t>formats</a:t>
          </a:r>
        </a:p>
      </dsp:txBody>
      <dsp:txXfrm>
        <a:off x="1580129" y="2379744"/>
        <a:ext cx="2701636" cy="1146148"/>
      </dsp:txXfrm>
    </dsp:sp>
    <dsp:sp modelId="{43BBD63F-B0A7-4D92-AEF8-80D583850EA6}">
      <dsp:nvSpPr>
        <dsp:cNvPr id="0" name=""/>
        <dsp:cNvSpPr/>
      </dsp:nvSpPr>
      <dsp:spPr>
        <a:xfrm>
          <a:off x="4752506" y="2379744"/>
          <a:ext cx="1146148" cy="1146148"/>
        </a:xfrm>
        <a:prstGeom prst="ellipse">
          <a:avLst/>
        </a:prstGeom>
        <a:solidFill>
          <a:schemeClr val="accent3">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8DE9A36D-26FD-4E99-960D-CB2DD2FB86F4}">
      <dsp:nvSpPr>
        <dsp:cNvPr id="0" name=""/>
        <dsp:cNvSpPr/>
      </dsp:nvSpPr>
      <dsp:spPr>
        <a:xfrm>
          <a:off x="4993197" y="2620436"/>
          <a:ext cx="664766" cy="6647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5904187"/>
              <a:satOff val="-46054"/>
              <a:lumOff val="-1177"/>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C9E48A38-FA55-4BE7-9B24-2FC6F6714A2D}">
      <dsp:nvSpPr>
        <dsp:cNvPr id="0" name=""/>
        <dsp:cNvSpPr/>
      </dsp:nvSpPr>
      <dsp:spPr>
        <a:xfrm>
          <a:off x="6144258" y="2379744"/>
          <a:ext cx="2701636" cy="114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Multiple choice test under controlled testing conditions</a:t>
          </a:r>
        </a:p>
      </dsp:txBody>
      <dsp:txXfrm>
        <a:off x="6144258" y="2379744"/>
        <a:ext cx="2701636" cy="11461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D2034-7A19-4CD6-A5C9-808A0CB7EE09}">
      <dsp:nvSpPr>
        <dsp:cNvPr id="0" name=""/>
        <dsp:cNvSpPr/>
      </dsp:nvSpPr>
      <dsp:spPr>
        <a:xfrm>
          <a:off x="210784" y="1344122"/>
          <a:ext cx="1335114" cy="1335114"/>
        </a:xfrm>
        <a:prstGeom prst="ellipse">
          <a:avLst/>
        </a:prstGeom>
        <a:solidFill>
          <a:schemeClr val="accent3">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27FE2E1F-123C-4628-AEF9-AB26B6C29462}">
      <dsp:nvSpPr>
        <dsp:cNvPr id="0" name=""/>
        <dsp:cNvSpPr/>
      </dsp:nvSpPr>
      <dsp:spPr>
        <a:xfrm>
          <a:off x="491159" y="1624496"/>
          <a:ext cx="774366" cy="774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1A3D705F-0EC9-4118-BF1E-502CD8EF33E0}">
      <dsp:nvSpPr>
        <dsp:cNvPr id="0" name=""/>
        <dsp:cNvSpPr/>
      </dsp:nvSpPr>
      <dsp:spPr>
        <a:xfrm>
          <a:off x="1831995" y="1344122"/>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Prototypical </a:t>
          </a:r>
          <a:r>
            <a:rPr lang="en-US" sz="2400" b="1" kern="1200" dirty="0"/>
            <a:t>definition</a:t>
          </a:r>
          <a:r>
            <a:rPr lang="en-US" sz="2400" kern="1200" dirty="0"/>
            <a:t> of standards</a:t>
          </a:r>
        </a:p>
      </dsp:txBody>
      <dsp:txXfrm>
        <a:off x="1831995" y="1344122"/>
        <a:ext cx="3147056" cy="1335114"/>
      </dsp:txXfrm>
    </dsp:sp>
    <dsp:sp modelId="{24D0F2EC-F278-4A27-985C-2720490D0240}">
      <dsp:nvSpPr>
        <dsp:cNvPr id="0" name=""/>
        <dsp:cNvSpPr/>
      </dsp:nvSpPr>
      <dsp:spPr>
        <a:xfrm>
          <a:off x="5527402" y="1344122"/>
          <a:ext cx="1335114" cy="1335114"/>
        </a:xfrm>
        <a:prstGeom prst="ellipse">
          <a:avLst/>
        </a:prstGeom>
        <a:solidFill>
          <a:schemeClr val="accent3">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0D176B0F-089E-4B0D-8502-27EC0EA223DC}">
      <dsp:nvSpPr>
        <dsp:cNvPr id="0" name=""/>
        <dsp:cNvSpPr/>
      </dsp:nvSpPr>
      <dsp:spPr>
        <a:xfrm>
          <a:off x="5807776" y="1624496"/>
          <a:ext cx="774366" cy="7743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5904187"/>
              <a:satOff val="-46054"/>
              <a:lumOff val="-1177"/>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C00FAE17-10DE-4CFB-9256-08D336874ACC}">
      <dsp:nvSpPr>
        <dsp:cNvPr id="0" name=""/>
        <dsp:cNvSpPr/>
      </dsp:nvSpPr>
      <dsp:spPr>
        <a:xfrm>
          <a:off x="7148613" y="1344122"/>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Results distribution </a:t>
          </a:r>
          <a:r>
            <a:rPr lang="en-US" sz="2400" kern="1200" dirty="0"/>
            <a:t>expectations</a:t>
          </a:r>
        </a:p>
      </dsp:txBody>
      <dsp:txXfrm>
        <a:off x="7148613" y="1344122"/>
        <a:ext cx="3147056" cy="1335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2372E-335B-E442-9722-9A4E3CA71AF5}">
      <dsp:nvSpPr>
        <dsp:cNvPr id="0" name=""/>
        <dsp:cNvSpPr/>
      </dsp:nvSpPr>
      <dsp:spPr>
        <a:xfrm rot="5400000">
          <a:off x="865563" y="1202217"/>
          <a:ext cx="1063257" cy="1210481"/>
        </a:xfrm>
        <a:prstGeom prst="bentUpArrow">
          <a:avLst>
            <a:gd name="adj1" fmla="val 32840"/>
            <a:gd name="adj2" fmla="val 25000"/>
            <a:gd name="adj3" fmla="val 35780"/>
          </a:avLst>
        </a:prstGeom>
        <a:solidFill>
          <a:schemeClr val="accent3">
            <a:tint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E5D1C59-2EE3-264C-8D44-33528337DD1E}">
      <dsp:nvSpPr>
        <dsp:cNvPr id="0" name=""/>
        <dsp:cNvSpPr/>
      </dsp:nvSpPr>
      <dsp:spPr>
        <a:xfrm>
          <a:off x="583865" y="23574"/>
          <a:ext cx="1789900" cy="1252872"/>
        </a:xfrm>
        <a:prstGeom prst="roundRect">
          <a:avLst>
            <a:gd name="adj" fmla="val 16670"/>
          </a:avLst>
        </a:prstGeom>
        <a:solidFill>
          <a:schemeClr val="accent3">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Examination 1</a:t>
          </a:r>
        </a:p>
      </dsp:txBody>
      <dsp:txXfrm>
        <a:off x="645036" y="84745"/>
        <a:ext cx="1667558" cy="1130530"/>
      </dsp:txXfrm>
    </dsp:sp>
    <dsp:sp modelId="{7F938EFA-26F8-0E42-9DBE-65E58B1DA781}">
      <dsp:nvSpPr>
        <dsp:cNvPr id="0" name=""/>
        <dsp:cNvSpPr/>
      </dsp:nvSpPr>
      <dsp:spPr>
        <a:xfrm>
          <a:off x="2466395" y="143064"/>
          <a:ext cx="2330266" cy="1012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We know how difficult this is through standard setting </a:t>
          </a:r>
        </a:p>
      </dsp:txBody>
      <dsp:txXfrm>
        <a:off x="2466395" y="143064"/>
        <a:ext cx="2330266" cy="1012626"/>
      </dsp:txXfrm>
    </dsp:sp>
    <dsp:sp modelId="{0992C41E-8C37-6549-9419-0ED6E796EC7B}">
      <dsp:nvSpPr>
        <dsp:cNvPr id="0" name=""/>
        <dsp:cNvSpPr/>
      </dsp:nvSpPr>
      <dsp:spPr>
        <a:xfrm rot="5400000">
          <a:off x="2596412" y="2609606"/>
          <a:ext cx="1063257" cy="1210481"/>
        </a:xfrm>
        <a:prstGeom prst="bentUpArrow">
          <a:avLst>
            <a:gd name="adj1" fmla="val 32840"/>
            <a:gd name="adj2" fmla="val 25000"/>
            <a:gd name="adj3" fmla="val 35780"/>
          </a:avLst>
        </a:prstGeom>
        <a:solidFill>
          <a:schemeClr val="accent3">
            <a:tint val="50000"/>
            <a:hueOff val="-20213"/>
            <a:satOff val="-2560"/>
            <a:lumOff val="945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4A835E3-600E-6B4D-B2A4-50B0BDE4F340}">
      <dsp:nvSpPr>
        <dsp:cNvPr id="0" name=""/>
        <dsp:cNvSpPr/>
      </dsp:nvSpPr>
      <dsp:spPr>
        <a:xfrm>
          <a:off x="2314713" y="1430963"/>
          <a:ext cx="1789900" cy="1252872"/>
        </a:xfrm>
        <a:prstGeom prst="roundRect">
          <a:avLst>
            <a:gd name="adj" fmla="val 16670"/>
          </a:avLst>
        </a:prstGeom>
        <a:solidFill>
          <a:schemeClr val="accent3">
            <a:alpha val="90000"/>
            <a:hueOff val="0"/>
            <a:satOff val="0"/>
            <a:lumOff val="0"/>
            <a:alphaOff val="-2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Link</a:t>
          </a:r>
        </a:p>
      </dsp:txBody>
      <dsp:txXfrm>
        <a:off x="2375884" y="1492134"/>
        <a:ext cx="1667558" cy="1130530"/>
      </dsp:txXfrm>
    </dsp:sp>
    <dsp:sp modelId="{B57105E5-2927-2D47-955B-C78521427F6D}">
      <dsp:nvSpPr>
        <dsp:cNvPr id="0" name=""/>
        <dsp:cNvSpPr/>
      </dsp:nvSpPr>
      <dsp:spPr>
        <a:xfrm>
          <a:off x="4148595" y="1557658"/>
          <a:ext cx="2530587" cy="998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At least some common items and students</a:t>
          </a:r>
        </a:p>
      </dsp:txBody>
      <dsp:txXfrm>
        <a:off x="4148595" y="1557658"/>
        <a:ext cx="2530587" cy="998216"/>
      </dsp:txXfrm>
    </dsp:sp>
    <dsp:sp modelId="{6FC324F5-62BA-614F-A41E-E855FCE36A77}">
      <dsp:nvSpPr>
        <dsp:cNvPr id="0" name=""/>
        <dsp:cNvSpPr/>
      </dsp:nvSpPr>
      <dsp:spPr>
        <a:xfrm>
          <a:off x="4045562" y="2838352"/>
          <a:ext cx="1789900" cy="1252872"/>
        </a:xfrm>
        <a:prstGeom prst="roundRect">
          <a:avLst>
            <a:gd name="adj" fmla="val 16670"/>
          </a:avLst>
        </a:prstGeom>
        <a:solidFill>
          <a:schemeClr val="accent3">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Examination 2</a:t>
          </a:r>
        </a:p>
      </dsp:txBody>
      <dsp:txXfrm>
        <a:off x="4106733" y="2899523"/>
        <a:ext cx="1667558" cy="1130530"/>
      </dsp:txXfrm>
    </dsp:sp>
    <dsp:sp modelId="{BCA180D7-3C2E-144B-B4C4-7FA32B9B4082}">
      <dsp:nvSpPr>
        <dsp:cNvPr id="0" name=""/>
        <dsp:cNvSpPr/>
      </dsp:nvSpPr>
      <dsp:spPr>
        <a:xfrm>
          <a:off x="5789763" y="2997821"/>
          <a:ext cx="2560932" cy="1012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r>
            <a:rPr lang="en-US" sz="1600" kern="1200"/>
            <a:t>Estimate difficulty of this examination</a:t>
          </a:r>
        </a:p>
        <a:p>
          <a:pPr marL="171450" lvl="1" indent="-171450" algn="l" defTabSz="711200">
            <a:lnSpc>
              <a:spcPct val="90000"/>
            </a:lnSpc>
            <a:spcBef>
              <a:spcPct val="0"/>
            </a:spcBef>
            <a:spcAft>
              <a:spcPct val="15000"/>
            </a:spcAft>
            <a:buChar char="•"/>
          </a:pPr>
          <a:r>
            <a:rPr lang="en-US" sz="1600" kern="1200"/>
            <a:t>Or design the exam to have particular pass mark</a:t>
          </a:r>
        </a:p>
      </dsp:txBody>
      <dsp:txXfrm>
        <a:off x="5789763" y="2997821"/>
        <a:ext cx="2560932" cy="10126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E1A41-0D31-D640-8E99-960932482745}">
      <dsp:nvSpPr>
        <dsp:cNvPr id="0" name=""/>
        <dsp:cNvSpPr/>
      </dsp:nvSpPr>
      <dsp:spPr>
        <a:xfrm>
          <a:off x="2847" y="542881"/>
          <a:ext cx="2259201" cy="135552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Lack of transparency – complex statistical modelling</a:t>
          </a:r>
        </a:p>
      </dsp:txBody>
      <dsp:txXfrm>
        <a:off x="2847" y="542881"/>
        <a:ext cx="2259201" cy="1355520"/>
      </dsp:txXfrm>
    </dsp:sp>
    <dsp:sp modelId="{5A2537BE-5908-8042-B113-FA22BED8CE1A}">
      <dsp:nvSpPr>
        <dsp:cNvPr id="0" name=""/>
        <dsp:cNvSpPr/>
      </dsp:nvSpPr>
      <dsp:spPr>
        <a:xfrm>
          <a:off x="2487969" y="542881"/>
          <a:ext cx="2259201" cy="135552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Test held securely</a:t>
          </a:r>
        </a:p>
      </dsp:txBody>
      <dsp:txXfrm>
        <a:off x="2487969" y="542881"/>
        <a:ext cx="2259201" cy="1355520"/>
      </dsp:txXfrm>
    </dsp:sp>
    <dsp:sp modelId="{B162A7B8-163A-1543-9E6C-C8CFF386E9B0}">
      <dsp:nvSpPr>
        <dsp:cNvPr id="0" name=""/>
        <dsp:cNvSpPr/>
      </dsp:nvSpPr>
      <dsp:spPr>
        <a:xfrm>
          <a:off x="4973091" y="542881"/>
          <a:ext cx="2259201" cy="135552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Uni-dimensional latent trait (reification)</a:t>
          </a:r>
        </a:p>
      </dsp:txBody>
      <dsp:txXfrm>
        <a:off x="4973091" y="542881"/>
        <a:ext cx="2259201" cy="1355520"/>
      </dsp:txXfrm>
    </dsp:sp>
    <dsp:sp modelId="{BBD5558B-01B0-DD43-A598-387144305D62}">
      <dsp:nvSpPr>
        <dsp:cNvPr id="0" name=""/>
        <dsp:cNvSpPr/>
      </dsp:nvSpPr>
      <dsp:spPr>
        <a:xfrm>
          <a:off x="7458212" y="542881"/>
          <a:ext cx="2259201" cy="135552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Multiple choice testing criticized</a:t>
          </a:r>
        </a:p>
      </dsp:txBody>
      <dsp:txXfrm>
        <a:off x="7458212" y="542881"/>
        <a:ext cx="2259201" cy="1355520"/>
      </dsp:txXfrm>
    </dsp:sp>
    <dsp:sp modelId="{CD346AB3-74A0-CD48-B225-820AFD6958E8}">
      <dsp:nvSpPr>
        <dsp:cNvPr id="0" name=""/>
        <dsp:cNvSpPr/>
      </dsp:nvSpPr>
      <dsp:spPr>
        <a:xfrm>
          <a:off x="1245408" y="2124322"/>
          <a:ext cx="2259201" cy="135552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Complex constructs &amp; difficulty (</a:t>
          </a:r>
          <a:r>
            <a:rPr lang="en-US" sz="2200" kern="1200" dirty="0" err="1"/>
            <a:t>eg</a:t>
          </a:r>
          <a:r>
            <a:rPr lang="en-US" sz="2200" kern="1200" dirty="0"/>
            <a:t> coursework)</a:t>
          </a:r>
        </a:p>
      </dsp:txBody>
      <dsp:txXfrm>
        <a:off x="1245408" y="2124322"/>
        <a:ext cx="2259201" cy="1355520"/>
      </dsp:txXfrm>
    </dsp:sp>
    <dsp:sp modelId="{787E3768-D7E2-894D-86A6-184EE25BE5FF}">
      <dsp:nvSpPr>
        <dsp:cNvPr id="0" name=""/>
        <dsp:cNvSpPr/>
      </dsp:nvSpPr>
      <dsp:spPr>
        <a:xfrm>
          <a:off x="3730530" y="2124322"/>
          <a:ext cx="2259201" cy="135552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Takes no account of effects on preparation </a:t>
          </a:r>
        </a:p>
      </dsp:txBody>
      <dsp:txXfrm>
        <a:off x="3730530" y="2124322"/>
        <a:ext cx="2259201" cy="1355520"/>
      </dsp:txXfrm>
    </dsp:sp>
    <dsp:sp modelId="{D2F076E5-D7ED-6F46-9138-26570CC5822D}">
      <dsp:nvSpPr>
        <dsp:cNvPr id="0" name=""/>
        <dsp:cNvSpPr/>
      </dsp:nvSpPr>
      <dsp:spPr>
        <a:xfrm>
          <a:off x="6215651" y="2124322"/>
          <a:ext cx="2259201" cy="135552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For PISA – comparability of scores across countries</a:t>
          </a:r>
        </a:p>
      </dsp:txBody>
      <dsp:txXfrm>
        <a:off x="6215651" y="2124322"/>
        <a:ext cx="2259201" cy="135552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EC85F661-CBCF-014C-B398-5C1A165E7377}"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0CCF6-CD75-FC49-A0CE-A5494EB20765}" type="slidenum">
              <a:rPr lang="en-US" smtClean="0"/>
              <a:t>‹#›</a:t>
            </a:fld>
            <a:endParaRPr lang="en-US"/>
          </a:p>
        </p:txBody>
      </p:sp>
    </p:spTree>
    <p:extLst>
      <p:ext uri="{BB962C8B-B14F-4D97-AF65-F5344CB8AC3E}">
        <p14:creationId xmlns:p14="http://schemas.microsoft.com/office/powerpoint/2010/main" val="237443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00CCF6-CD75-FC49-A0CE-A5494EB207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0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of each – different actors with</a:t>
            </a:r>
            <a:r>
              <a:rPr lang="en-US" baseline="0" dirty="0"/>
              <a:t> different purposes.  Priorities shaped the philosophy, methods and interpretation.</a:t>
            </a:r>
            <a:endParaRPr lang="en-US" dirty="0"/>
          </a:p>
        </p:txBody>
      </p:sp>
      <p:sp>
        <p:nvSpPr>
          <p:cNvPr id="4" name="Slide Number Placeholder 3"/>
          <p:cNvSpPr>
            <a:spLocks noGrp="1"/>
          </p:cNvSpPr>
          <p:nvPr>
            <p:ph type="sldNum" sz="quarter" idx="10"/>
          </p:nvPr>
        </p:nvSpPr>
        <p:spPr/>
        <p:txBody>
          <a:bodyPr/>
          <a:lstStyle/>
          <a:p>
            <a:fld id="{51B564AE-47DD-40B9-ACD9-BCD8413040F5}" type="slidenum">
              <a:rPr lang="en-US" smtClean="0"/>
              <a:pPr/>
              <a:t>4</a:t>
            </a:fld>
            <a:endParaRPr lang="en-US"/>
          </a:p>
        </p:txBody>
      </p:sp>
    </p:spTree>
    <p:extLst>
      <p:ext uri="{BB962C8B-B14F-4D97-AF65-F5344CB8AC3E}">
        <p14:creationId xmlns:p14="http://schemas.microsoft.com/office/powerpoint/2010/main" val="1434304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03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67056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70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GB"/>
              <a:t>Click to edit Master title style</a:t>
            </a: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lgn="l">
              <a:defRPr/>
            </a:lvl1p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389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4253275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GB"/>
              <a:t>Click to edit Master title style</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51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a:p>
        </p:txBody>
      </p:sp>
      <p:sp>
        <p:nvSpPr>
          <p:cNvPr id="3" name="Content Placeholder 2"/>
          <p:cNvSpPr>
            <a:spLocks noGrp="1"/>
          </p:cNvSpPr>
          <p:nvPr>
            <p:ph sz="half" idx="1"/>
          </p:nvPr>
        </p:nvSpPr>
        <p:spPr>
          <a:xfrm>
            <a:off x="1024128"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2761770-C0D7-6845-9094-12F7AC995D4A}"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772538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GB"/>
              <a:t>Click to edit Master title style</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2761770-C0D7-6845-9094-12F7AC995D4A}"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2042994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2761770-C0D7-6845-9094-12F7AC995D4A}"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3447398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61770-C0D7-6845-9094-12F7AC995D4A}"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876621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GB"/>
              <a:t>Click to edit Master title style</a:t>
            </a:r>
            <a:endParaRPr lang="en-US"/>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761770-C0D7-6845-9094-12F7AC995D4A}"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151911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533062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GB"/>
              <a:t>Click to edit Master title style</a:t>
            </a:r>
            <a:endParaRPr lang="en-US"/>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2761770-C0D7-6845-9094-12F7AC995D4A}"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950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11720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GB"/>
              <a:t>Click to edit Master title style</a:t>
            </a:r>
            <a:endParaRPr lang="en-US"/>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88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761770-C0D7-6845-9094-12F7AC995D4A}"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89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2761770-C0D7-6845-9094-12F7AC995D4A}"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314500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2761770-C0D7-6845-9094-12F7AC995D4A}"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187957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2761770-C0D7-6845-9094-12F7AC995D4A}"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2557490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61770-C0D7-6845-9094-12F7AC995D4A}"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371648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761770-C0D7-6845-9094-12F7AC995D4A}"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299351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2761770-C0D7-6845-9094-12F7AC995D4A}"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9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r>
              <a:rPr lang="en-US">
                <a:solidFill>
                  <a:prstClr val="black">
                    <a:tint val="75000"/>
                  </a:prstClr>
                </a:solidFill>
              </a:rPr>
              <a:t>September 10, 2018</a:t>
            </a:r>
            <a:endParaRPr lang="en-GB">
              <a:solidFill>
                <a:prstClr val="black">
                  <a:tint val="75000"/>
                </a:prstClr>
              </a:solidFill>
            </a:endParaRP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GB">
                <a:solidFill>
                  <a:prstClr val="black">
                    <a:tint val="75000"/>
                  </a:prstClr>
                </a:solidFill>
              </a:rPr>
              <a:t>Assessment of Practical Science: A policy history in England</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C7AFB28-483D-40DD-BFF0-6CE73232EC51}" type="slidenum">
              <a:rPr lang="en-GB" smtClean="0">
                <a:solidFill>
                  <a:prstClr val="black">
                    <a:tint val="75000"/>
                  </a:prstClr>
                </a:solidFill>
              </a:rPr>
              <a:pPr/>
              <a:t>‹#›</a:t>
            </a:fld>
            <a:endParaRPr lang="en-GB">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9506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r>
              <a:rPr lang="en-US">
                <a:solidFill>
                  <a:prstClr val="black">
                    <a:tint val="75000"/>
                  </a:prstClr>
                </a:solidFill>
              </a:rPr>
              <a:t>September 10, 2018</a:t>
            </a:r>
            <a:endParaRPr lang="en-GB">
              <a:solidFill>
                <a:prstClr val="black">
                  <a:tint val="75000"/>
                </a:prstClr>
              </a:solidFill>
            </a:endParaRP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GB">
                <a:solidFill>
                  <a:prstClr val="black">
                    <a:tint val="75000"/>
                  </a:prstClr>
                </a:solidFill>
              </a:rPr>
              <a:t>Assessment of Practical Science: A policy history in England</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C7AFB28-483D-40DD-BFF0-6CE73232EC51}" type="slidenum">
              <a:rPr lang="en-GB" smtClean="0">
                <a:solidFill>
                  <a:prstClr val="black">
                    <a:tint val="75000"/>
                  </a:prstClr>
                </a:solidFill>
              </a:rPr>
              <a:pPr/>
              <a:t>‹#›</a:t>
            </a:fld>
            <a:endParaRPr lang="en-GB">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04671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sldNum="0" hdr="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education.ox.ac.uk/research/research-on-standards-in-gcses-in-wal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3.m4a"/><Relationship Id="rId7" Type="http://schemas.openxmlformats.org/officeDocument/2006/relationships/diagramQuickStyle" Target="../diagrams/quickStyle1.xm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png"/><Relationship Id="rId4" Type="http://schemas.openxmlformats.org/officeDocument/2006/relationships/diagramData" Target="../diagrams/data2.xml"/><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media6.m4a"/><Relationship Id="rId7" Type="http://schemas.openxmlformats.org/officeDocument/2006/relationships/diagramQuickStyle" Target="../diagrams/quickStyle3.xml"/><Relationship Id="rId12"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diagramLayout" Target="../diagrams/layout3.xml"/><Relationship Id="rId11" Type="http://schemas.openxmlformats.org/officeDocument/2006/relationships/image" Target="../media/image31.png"/><Relationship Id="rId5" Type="http://schemas.openxmlformats.org/officeDocument/2006/relationships/diagramData" Target="../diagrams/data3.xml"/><Relationship Id="rId10" Type="http://schemas.openxmlformats.org/officeDocument/2006/relationships/image" Target="../media/image26.jpeg"/><Relationship Id="rId4" Type="http://schemas.openxmlformats.org/officeDocument/2006/relationships/slideLayout" Target="../slideLayouts/slideLayout2.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media7.m4a"/><Relationship Id="rId7" Type="http://schemas.openxmlformats.org/officeDocument/2006/relationships/diagramQuickStyle" Target="../diagrams/quickStyle4.xml"/><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slideLayout" Target="../slideLayouts/slideLayout2.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E7CFC73E-3E90-4B19-A7DF-742374539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539C108-ABAF-D54A-85F1-65BBE08E38A7}"/>
              </a:ext>
            </a:extLst>
          </p:cNvPr>
          <p:cNvSpPr>
            <a:spLocks noGrp="1"/>
          </p:cNvSpPr>
          <p:nvPr>
            <p:ph type="ctrTitle"/>
          </p:nvPr>
        </p:nvSpPr>
        <p:spPr>
          <a:xfrm>
            <a:off x="457200" y="4960137"/>
            <a:ext cx="7772400" cy="1463040"/>
          </a:xfrm>
        </p:spPr>
        <p:txBody>
          <a:bodyPr>
            <a:normAutofit/>
          </a:bodyPr>
          <a:lstStyle/>
          <a:p>
            <a:r>
              <a:rPr lang="en-US" sz="3600" dirty="0">
                <a:solidFill>
                  <a:srgbClr val="FFFFFF"/>
                </a:solidFill>
              </a:rPr>
              <a:t>Setting educational assessment standards</a:t>
            </a:r>
          </a:p>
        </p:txBody>
      </p:sp>
      <p:sp>
        <p:nvSpPr>
          <p:cNvPr id="3" name="Subtitle 2">
            <a:extLst>
              <a:ext uri="{FF2B5EF4-FFF2-40B4-BE49-F238E27FC236}">
                <a16:creationId xmlns:a16="http://schemas.microsoft.com/office/drawing/2014/main" id="{C1A9FB73-D647-AC4C-AF3F-15F0A0D6DE3D}"/>
              </a:ext>
            </a:extLst>
          </p:cNvPr>
          <p:cNvSpPr>
            <a:spLocks noGrp="1"/>
          </p:cNvSpPr>
          <p:nvPr>
            <p:ph type="subTitle" idx="1"/>
          </p:nvPr>
        </p:nvSpPr>
        <p:spPr>
          <a:xfrm>
            <a:off x="8610599" y="4960137"/>
            <a:ext cx="3124193" cy="1463040"/>
          </a:xfrm>
        </p:spPr>
        <p:txBody>
          <a:bodyPr>
            <a:normAutofit/>
          </a:bodyPr>
          <a:lstStyle/>
          <a:p>
            <a:r>
              <a:rPr lang="en-US" i="1" dirty="0">
                <a:solidFill>
                  <a:srgbClr val="FFFFFF"/>
                </a:solidFill>
              </a:rPr>
              <a:t>Research on Standards in GCSEs in Wales </a:t>
            </a:r>
            <a:r>
              <a:rPr lang="en-US" dirty="0">
                <a:solidFill>
                  <a:srgbClr val="FFFFFF"/>
                </a:solidFill>
              </a:rPr>
              <a:t>Project, funded by Qualifications Wales (2024)</a:t>
            </a:r>
          </a:p>
        </p:txBody>
      </p:sp>
      <p:sp useBgFill="1">
        <p:nvSpPr>
          <p:cNvPr id="1052" name="Rectangle 1051">
            <a:extLst>
              <a:ext uri="{FF2B5EF4-FFF2-40B4-BE49-F238E27FC236}">
                <a16:creationId xmlns:a16="http://schemas.microsoft.com/office/drawing/2014/main" id="{777C5034-4CD2-4D41-9F8C-C90A0B9EA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43E88E60-4893-9CC0-1FBE-11D6E9787F7E}"/>
              </a:ext>
            </a:extLst>
          </p:cNvPr>
          <p:cNvPicPr>
            <a:picLocks noChangeAspect="1"/>
          </p:cNvPicPr>
          <p:nvPr/>
        </p:nvPicPr>
        <p:blipFill>
          <a:blip r:embed="rId5"/>
          <a:stretch>
            <a:fillRect/>
          </a:stretch>
        </p:blipFill>
        <p:spPr>
          <a:xfrm>
            <a:off x="6992933" y="1309756"/>
            <a:ext cx="3627481" cy="1802333"/>
          </a:xfrm>
          <a:prstGeom prst="rect">
            <a:avLst/>
          </a:prstGeom>
        </p:spPr>
      </p:pic>
      <p:cxnSp>
        <p:nvCxnSpPr>
          <p:cNvPr id="1054" name="Straight Connector 1053">
            <a:extLst>
              <a:ext uri="{FF2B5EF4-FFF2-40B4-BE49-F238E27FC236}">
                <a16:creationId xmlns:a16="http://schemas.microsoft.com/office/drawing/2014/main" id="{B5FB8C64-39D1-4D21-A1AE-7311CDAF9B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60141" y="822682"/>
            <a:ext cx="0" cy="292608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Logo, company name&#10;&#10;Description automatically generated">
            <a:extLst>
              <a:ext uri="{FF2B5EF4-FFF2-40B4-BE49-F238E27FC236}">
                <a16:creationId xmlns:a16="http://schemas.microsoft.com/office/drawing/2014/main" id="{E7EDFD5A-A050-5B55-F09E-E82ED20838B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831539" y="1241181"/>
            <a:ext cx="2177754" cy="2113702"/>
          </a:xfrm>
          <a:prstGeom prst="rect">
            <a:avLst/>
          </a:prstGeom>
          <a:noFill/>
          <a:extLst>
            <a:ext uri="{909E8E84-426E-40DD-AFC4-6F175D3DCCD1}">
              <a14:hiddenFill xmlns:a14="http://schemas.microsoft.com/office/drawing/2010/main">
                <a:solidFill>
                  <a:srgbClr val="FFFFFF"/>
                </a:solidFill>
              </a14:hiddenFill>
            </a:ext>
          </a:extLst>
        </p:spPr>
      </p:pic>
      <p:cxnSp>
        <p:nvCxnSpPr>
          <p:cNvPr id="1056" name="Straight Connector 1055">
            <a:extLst>
              <a:ext uri="{FF2B5EF4-FFF2-40B4-BE49-F238E27FC236}">
                <a16:creationId xmlns:a16="http://schemas.microsoft.com/office/drawing/2014/main" id="{92446F88-E03E-4F71-B62A-C8D25CA6EB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Audio 6">
            <a:extLst>
              <a:ext uri="{FF2B5EF4-FFF2-40B4-BE49-F238E27FC236}">
                <a16:creationId xmlns:a16="http://schemas.microsoft.com/office/drawing/2014/main" id="{2D5C2E04-F1A8-37BB-C43C-844DED05E3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59754592"/>
      </p:ext>
    </p:extLst>
  </p:cSld>
  <p:clrMapOvr>
    <a:masterClrMapping/>
  </p:clrMapOvr>
  <mc:AlternateContent xmlns:mc="http://schemas.openxmlformats.org/markup-compatibility/2006" xmlns:p14="http://schemas.microsoft.com/office/powerpoint/2010/main">
    <mc:Choice Requires="p14">
      <p:transition spd="slow" p14:dur="2000" advTm="19759"/>
    </mc:Choice>
    <mc:Fallback xmlns="">
      <p:transition spd="slow" advTm="19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35DEB2-C258-A159-6BF0-6AAB12C26789}"/>
            </a:ext>
          </a:extLst>
        </p:cNvPr>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7A06B8F0-F135-493F-9B95-C6B433070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useBgFill="1">
        <p:nvSpPr>
          <p:cNvPr id="2061" name="Rectangle 2060">
            <a:extLst>
              <a:ext uri="{FF2B5EF4-FFF2-40B4-BE49-F238E27FC236}">
                <a16:creationId xmlns:a16="http://schemas.microsoft.com/office/drawing/2014/main" id="{0E8F9D5A-3893-44AE-9C24-B91F1B0D0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063" name="Rectangle 2062">
            <a:extLst>
              <a:ext uri="{FF2B5EF4-FFF2-40B4-BE49-F238E27FC236}">
                <a16:creationId xmlns:a16="http://schemas.microsoft.com/office/drawing/2014/main" id="{FA372449-4575-4282-8807-814002D32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978" y="484632"/>
            <a:ext cx="4012684" cy="58856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065" name="Rectangle 2064">
            <a:extLst>
              <a:ext uri="{FF2B5EF4-FFF2-40B4-BE49-F238E27FC236}">
                <a16:creationId xmlns:a16="http://schemas.microsoft.com/office/drawing/2014/main" id="{359FD017-CEF8-4CCC-BBF4-3125AAAC0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150596"/>
            <a:ext cx="7038171" cy="22196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AD64750-E3E0-4B1C-1392-484074AA271F}"/>
              </a:ext>
            </a:extLst>
          </p:cNvPr>
          <p:cNvSpPr>
            <a:spLocks noGrp="1"/>
          </p:cNvSpPr>
          <p:nvPr>
            <p:ph type="title"/>
          </p:nvPr>
        </p:nvSpPr>
        <p:spPr>
          <a:xfrm>
            <a:off x="5441455" y="4391025"/>
            <a:ext cx="5928956" cy="1738808"/>
          </a:xfrm>
        </p:spPr>
        <p:txBody>
          <a:bodyPr>
            <a:normAutofit/>
          </a:bodyPr>
          <a:lstStyle/>
          <a:p>
            <a:r>
              <a:rPr lang="en-US" dirty="0">
                <a:solidFill>
                  <a:srgbClr val="FFFFFF"/>
                </a:solidFill>
              </a:rPr>
              <a:t>Additional references used in this lecture</a:t>
            </a:r>
          </a:p>
        </p:txBody>
      </p:sp>
      <p:sp>
        <p:nvSpPr>
          <p:cNvPr id="3" name="Content Placeholder 2">
            <a:extLst>
              <a:ext uri="{FF2B5EF4-FFF2-40B4-BE49-F238E27FC236}">
                <a16:creationId xmlns:a16="http://schemas.microsoft.com/office/drawing/2014/main" id="{46D18FCD-ADAD-4C88-9D69-641ECA72C205}"/>
              </a:ext>
            </a:extLst>
          </p:cNvPr>
          <p:cNvSpPr>
            <a:spLocks noGrp="1"/>
          </p:cNvSpPr>
          <p:nvPr>
            <p:ph idx="1"/>
          </p:nvPr>
        </p:nvSpPr>
        <p:spPr>
          <a:xfrm>
            <a:off x="818357" y="804997"/>
            <a:ext cx="3310909" cy="5324835"/>
          </a:xfrm>
        </p:spPr>
        <p:txBody>
          <a:bodyPr anchor="ctr">
            <a:normAutofit/>
          </a:bodyPr>
          <a:lstStyle/>
          <a:p>
            <a:r>
              <a:rPr lang="en-GB" sz="1700" dirty="0" err="1">
                <a:solidFill>
                  <a:schemeClr val="tx1">
                    <a:lumMod val="95000"/>
                    <a:lumOff val="5000"/>
                  </a:schemeClr>
                </a:solidFill>
              </a:rPr>
              <a:t>Cizek</a:t>
            </a:r>
            <a:r>
              <a:rPr lang="en-GB" sz="1700" dirty="0">
                <a:solidFill>
                  <a:schemeClr val="tx1">
                    <a:lumMod val="95000"/>
                    <a:lumOff val="5000"/>
                  </a:schemeClr>
                </a:solidFill>
              </a:rPr>
              <a:t>, G., &amp; Bunch, M. (2007). </a:t>
            </a:r>
            <a:r>
              <a:rPr lang="en-GB" sz="1700" i="1" dirty="0">
                <a:solidFill>
                  <a:schemeClr val="tx1">
                    <a:lumMod val="95000"/>
                    <a:lumOff val="5000"/>
                  </a:schemeClr>
                </a:solidFill>
              </a:rPr>
              <a:t>Standard Setting</a:t>
            </a:r>
            <a:r>
              <a:rPr lang="en-GB" sz="1700" dirty="0">
                <a:solidFill>
                  <a:schemeClr val="tx1">
                    <a:lumMod val="95000"/>
                    <a:lumOff val="5000"/>
                  </a:schemeClr>
                </a:solidFill>
              </a:rPr>
              <a:t>. SAGE Publications. https://</a:t>
            </a:r>
            <a:r>
              <a:rPr lang="en-GB" sz="1700" dirty="0" err="1">
                <a:solidFill>
                  <a:schemeClr val="tx1">
                    <a:lumMod val="95000"/>
                    <a:lumOff val="5000"/>
                  </a:schemeClr>
                </a:solidFill>
              </a:rPr>
              <a:t>doi.org</a:t>
            </a:r>
            <a:r>
              <a:rPr lang="en-GB" sz="1700" dirty="0">
                <a:solidFill>
                  <a:schemeClr val="tx1">
                    <a:lumMod val="95000"/>
                    <a:lumOff val="5000"/>
                  </a:schemeClr>
                </a:solidFill>
              </a:rPr>
              <a:t>/10.4135/9781412985918 </a:t>
            </a:r>
          </a:p>
          <a:p>
            <a:r>
              <a:rPr lang="en-GB" sz="1700" dirty="0">
                <a:solidFill>
                  <a:schemeClr val="tx1">
                    <a:lumMod val="95000"/>
                    <a:lumOff val="5000"/>
                  </a:schemeClr>
                </a:solidFill>
              </a:rPr>
              <a:t>Baird, J., Isaacs, T., </a:t>
            </a:r>
            <a:r>
              <a:rPr lang="en-GB" sz="1700" dirty="0" err="1">
                <a:solidFill>
                  <a:schemeClr val="tx1">
                    <a:lumMod val="95000"/>
                    <a:lumOff val="5000"/>
                  </a:schemeClr>
                </a:solidFill>
              </a:rPr>
              <a:t>Opposs</a:t>
            </a:r>
            <a:r>
              <a:rPr lang="en-GB" sz="1700" dirty="0">
                <a:solidFill>
                  <a:schemeClr val="tx1">
                    <a:lumMod val="95000"/>
                    <a:lumOff val="5000"/>
                  </a:schemeClr>
                </a:solidFill>
              </a:rPr>
              <a:t>, D. &amp; Gray, L. (2018). </a:t>
            </a:r>
            <a:r>
              <a:rPr lang="en-GB" sz="1700" i="1" dirty="0">
                <a:solidFill>
                  <a:schemeClr val="tx1">
                    <a:lumMod val="95000"/>
                    <a:lumOff val="5000"/>
                  </a:schemeClr>
                </a:solidFill>
              </a:rPr>
              <a:t>Examination Standards: How Measures and Meanings Differ Around the World</a:t>
            </a:r>
            <a:r>
              <a:rPr lang="en-GB" sz="1700" dirty="0">
                <a:solidFill>
                  <a:schemeClr val="tx1">
                    <a:lumMod val="95000"/>
                    <a:lumOff val="5000"/>
                  </a:schemeClr>
                </a:solidFill>
              </a:rPr>
              <a:t>. UCL IOE Press. </a:t>
            </a:r>
          </a:p>
          <a:p>
            <a:r>
              <a:rPr lang="en-US" sz="1700" dirty="0" err="1">
                <a:solidFill>
                  <a:schemeClr val="tx1">
                    <a:lumMod val="95000"/>
                    <a:lumOff val="5000"/>
                  </a:schemeClr>
                </a:solidFill>
              </a:rPr>
              <a:t>Tashakkori</a:t>
            </a:r>
            <a:r>
              <a:rPr lang="en-US" sz="1700" dirty="0">
                <a:solidFill>
                  <a:schemeClr val="tx1">
                    <a:lumMod val="95000"/>
                    <a:lumOff val="5000"/>
                  </a:schemeClr>
                </a:solidFill>
              </a:rPr>
              <a:t>, A. and Teddlie, C. (Editors) (2010) </a:t>
            </a:r>
            <a:r>
              <a:rPr lang="en-US" sz="1700" i="1" dirty="0">
                <a:solidFill>
                  <a:schemeClr val="tx1">
                    <a:lumMod val="95000"/>
                    <a:lumOff val="5000"/>
                  </a:schemeClr>
                </a:solidFill>
              </a:rPr>
              <a:t>SAGE Handbook of Mixed Methods in Social and </a:t>
            </a:r>
            <a:r>
              <a:rPr lang="en-US" sz="1700" i="1" dirty="0" err="1">
                <a:solidFill>
                  <a:schemeClr val="tx1">
                    <a:lumMod val="95000"/>
                    <a:lumOff val="5000"/>
                  </a:schemeClr>
                </a:solidFill>
              </a:rPr>
              <a:t>Behavioural</a:t>
            </a:r>
            <a:r>
              <a:rPr lang="en-US" sz="1700" i="1" dirty="0">
                <a:solidFill>
                  <a:schemeClr val="tx1">
                    <a:lumMod val="95000"/>
                    <a:lumOff val="5000"/>
                  </a:schemeClr>
                </a:solidFill>
              </a:rPr>
              <a:t> Research</a:t>
            </a:r>
            <a:r>
              <a:rPr lang="en-US" sz="1700" dirty="0">
                <a:solidFill>
                  <a:schemeClr val="tx1">
                    <a:lumMod val="95000"/>
                    <a:lumOff val="5000"/>
                  </a:schemeClr>
                </a:solidFill>
              </a:rPr>
              <a:t>.  2</a:t>
            </a:r>
            <a:r>
              <a:rPr lang="en-US" sz="1700" baseline="30000" dirty="0">
                <a:solidFill>
                  <a:schemeClr val="tx1">
                    <a:lumMod val="95000"/>
                    <a:lumOff val="5000"/>
                  </a:schemeClr>
                </a:solidFill>
              </a:rPr>
              <a:t>nd</a:t>
            </a:r>
            <a:r>
              <a:rPr lang="en-US" sz="1700" dirty="0">
                <a:solidFill>
                  <a:schemeClr val="tx1">
                    <a:lumMod val="95000"/>
                    <a:lumOff val="5000"/>
                  </a:schemeClr>
                </a:solidFill>
              </a:rPr>
              <a:t> Edition.  Thousand Oaks, California: Sage Publications.</a:t>
            </a:r>
          </a:p>
        </p:txBody>
      </p:sp>
      <p:pic>
        <p:nvPicPr>
          <p:cNvPr id="2052" name="Picture 4" descr="Standard Setting">
            <a:extLst>
              <a:ext uri="{FF2B5EF4-FFF2-40B4-BE49-F238E27FC236}">
                <a16:creationId xmlns:a16="http://schemas.microsoft.com/office/drawing/2014/main" id="{8E7DC14B-77DB-F688-38CC-9E7022A8613F}"/>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767680" y="804997"/>
            <a:ext cx="2012854" cy="30192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book with people around a table&#10;&#10;Description automatically generated">
            <a:extLst>
              <a:ext uri="{FF2B5EF4-FFF2-40B4-BE49-F238E27FC236}">
                <a16:creationId xmlns:a16="http://schemas.microsoft.com/office/drawing/2014/main" id="{B1FBF645-77B2-BC4D-91C0-2E143A9630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053570" y="821556"/>
            <a:ext cx="2239623" cy="29861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9BA464D-6D6D-25B7-1DAA-C3E09514E85D}"/>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9514496" y="804998"/>
            <a:ext cx="2116319" cy="3019282"/>
          </a:xfrm>
          <a:prstGeom prst="rect">
            <a:avLst/>
          </a:prstGeom>
          <a:noFill/>
          <a:extLst>
            <a:ext uri="{909E8E84-426E-40DD-AFC4-6F175D3DCCD1}">
              <a14:hiddenFill xmlns:a14="http://schemas.microsoft.com/office/drawing/2010/main">
                <a:solidFill>
                  <a:srgbClr val="FFFFFF"/>
                </a:solidFill>
              </a14:hiddenFill>
            </a:ext>
          </a:extLst>
        </p:spPr>
      </p:pic>
      <p:cxnSp>
        <p:nvCxnSpPr>
          <p:cNvPr id="2067" name="Straight Connector 2066">
            <a:extLst>
              <a:ext uri="{FF2B5EF4-FFF2-40B4-BE49-F238E27FC236}">
                <a16:creationId xmlns:a16="http://schemas.microsoft.com/office/drawing/2014/main" id="{088280B8-EF2C-4153-8943-1D71B90906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179326"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6" name="Audio 5">
            <a:extLst>
              <a:ext uri="{FF2B5EF4-FFF2-40B4-BE49-F238E27FC236}">
                <a16:creationId xmlns:a16="http://schemas.microsoft.com/office/drawing/2014/main" id="{3204CA9E-68E4-074C-272A-35B99B1124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4003053"/>
      </p:ext>
    </p:extLst>
  </p:cSld>
  <p:clrMapOvr>
    <a:masterClrMapping/>
  </p:clrMapOvr>
  <mc:AlternateContent xmlns:mc="http://schemas.openxmlformats.org/markup-compatibility/2006" xmlns:p14="http://schemas.microsoft.com/office/powerpoint/2010/main">
    <mc:Choice Requires="p14">
      <p:transition spd="slow" p14:dur="2000" advTm="20188"/>
    </mc:Choice>
    <mc:Fallback xmlns="">
      <p:transition spd="slow" advTm="2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5">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9E5CFA4-E6EF-3321-57BA-E07A012CF867}"/>
              </a:ext>
            </a:extLst>
          </p:cNvPr>
          <p:cNvSpPr>
            <a:spLocks noGrp="1"/>
          </p:cNvSpPr>
          <p:nvPr>
            <p:ph type="title"/>
          </p:nvPr>
        </p:nvSpPr>
        <p:spPr>
          <a:xfrm>
            <a:off x="1024129" y="585216"/>
            <a:ext cx="3779085" cy="1499616"/>
          </a:xfrm>
        </p:spPr>
        <p:txBody>
          <a:bodyPr vert="horz" lIns="91440" tIns="45720" rIns="91440" bIns="45720" rtlCol="0" anchor="ctr">
            <a:normAutofit/>
          </a:bodyPr>
          <a:lstStyle/>
          <a:p>
            <a:pPr defTabSz="914400"/>
            <a:r>
              <a:rPr lang="en-US" sz="5000">
                <a:solidFill>
                  <a:srgbClr val="FFFFFF"/>
                </a:solidFill>
              </a:rPr>
              <a:t>FIND OUT MORE</a:t>
            </a:r>
          </a:p>
        </p:txBody>
      </p:sp>
      <p:cxnSp>
        <p:nvCxnSpPr>
          <p:cNvPr id="31" name="Straight Connector 27">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9731E0-7EB9-E108-9D20-3578FA1ED1F1}"/>
              </a:ext>
            </a:extLst>
          </p:cNvPr>
          <p:cNvSpPr txBox="1"/>
          <p:nvPr/>
        </p:nvSpPr>
        <p:spPr>
          <a:xfrm>
            <a:off x="1024130" y="2068490"/>
            <a:ext cx="3557297" cy="2169878"/>
          </a:xfrm>
          <a:prstGeom prst="rect">
            <a:avLst/>
          </a:prstGeom>
        </p:spPr>
        <p:txBody>
          <a:bodyPr vert="horz" lIns="45720" tIns="45720" rIns="45720" bIns="45720" rtlCol="0">
            <a:normAutofit/>
          </a:bodyPr>
          <a:lstStyle/>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r>
              <a:rPr kumimoji="0" lang="en-US" sz="2000" b="0" i="0" u="none" strike="noStrike" kern="1200" cap="none" spc="0" normalizeH="0" baseline="0" noProof="0">
                <a:ln>
                  <a:noFill/>
                </a:ln>
                <a:solidFill>
                  <a:srgbClr val="FFFFFF"/>
                </a:solidFill>
                <a:effectLst/>
                <a:uLnTx/>
                <a:uFillTx/>
                <a:latin typeface="Tw Cen MT" panose="020B0602020104020603"/>
                <a:ea typeface="+mn-ea"/>
                <a:cs typeface="+mn-cs"/>
              </a:rPr>
              <a:t>Oxford University Centre for Educational Assessment (OUCEA)</a:t>
            </a: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28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r>
              <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hlinkClick r:id="rId4">
                  <a:extLst>
                    <a:ext uri="{A12FA001-AC4F-418D-AE19-62706E023703}">
                      <ahyp:hlinkClr xmlns:ahyp="http://schemas.microsoft.com/office/drawing/2018/hyperlinkcolor" val="tx"/>
                    </a:ext>
                  </a:extLst>
                </a:hlinkClick>
              </a:rPr>
              <a:t>https://www.education.ox.ac.uk/research/research-on-standards-in-gcses-in-wales/</a:t>
            </a: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11" name="Picture 10" descr="A screenshot of a website&#10;&#10;Description automatically generated with low confidence">
            <a:extLst>
              <a:ext uri="{FF2B5EF4-FFF2-40B4-BE49-F238E27FC236}">
                <a16:creationId xmlns:a16="http://schemas.microsoft.com/office/drawing/2014/main" id="{59BB9BD6-081E-F3CE-489D-99760CD34C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0" y="640080"/>
            <a:ext cx="5455921" cy="5577840"/>
          </a:xfrm>
          <a:prstGeom prst="rect">
            <a:avLst/>
          </a:prstGeom>
        </p:spPr>
      </p:pic>
      <p:pic>
        <p:nvPicPr>
          <p:cNvPr id="6" name="Picture 5" descr="A blurry image of a person and person&#10;&#10;Description automatically generated with medium confidence">
            <a:extLst>
              <a:ext uri="{FF2B5EF4-FFF2-40B4-BE49-F238E27FC236}">
                <a16:creationId xmlns:a16="http://schemas.microsoft.com/office/drawing/2014/main" id="{9459D830-E106-F06D-D980-CE7C2BD892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646458"/>
            <a:ext cx="5468539" cy="1192352"/>
          </a:xfrm>
          <a:prstGeom prst="rect">
            <a:avLst/>
          </a:prstGeom>
        </p:spPr>
      </p:pic>
      <p:sp>
        <p:nvSpPr>
          <p:cNvPr id="8" name="TextBox 7">
            <a:extLst>
              <a:ext uri="{FF2B5EF4-FFF2-40B4-BE49-F238E27FC236}">
                <a16:creationId xmlns:a16="http://schemas.microsoft.com/office/drawing/2014/main" id="{8EA1220A-ABBE-C9B0-D843-AF5948448F1F}"/>
              </a:ext>
            </a:extLst>
          </p:cNvPr>
          <p:cNvSpPr txBox="1"/>
          <p:nvPr/>
        </p:nvSpPr>
        <p:spPr>
          <a:xfrm>
            <a:off x="527902" y="5879366"/>
            <a:ext cx="118782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rPr>
              <a:t>Home of the</a:t>
            </a:r>
          </a:p>
        </p:txBody>
      </p:sp>
      <p:pic>
        <p:nvPicPr>
          <p:cNvPr id="15" name="Audio 14">
            <a:extLst>
              <a:ext uri="{FF2B5EF4-FFF2-40B4-BE49-F238E27FC236}">
                <a16:creationId xmlns:a16="http://schemas.microsoft.com/office/drawing/2014/main" id="{C1E3F9A2-9F77-2C8A-462A-494DC609A7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94339234"/>
      </p:ext>
    </p:extLst>
  </p:cSld>
  <p:clrMapOvr>
    <a:masterClrMapping/>
  </p:clrMapOvr>
  <mc:AlternateContent xmlns:mc="http://schemas.openxmlformats.org/markup-compatibility/2006" xmlns:p14="http://schemas.microsoft.com/office/powerpoint/2010/main">
    <mc:Choice Requires="p14">
      <p:transition spd="slow" p14:dur="2000" advTm="12389"/>
    </mc:Choice>
    <mc:Fallback xmlns="">
      <p:transition spd="slow" advTm="1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89">
            <a:extLst>
              <a:ext uri="{FF2B5EF4-FFF2-40B4-BE49-F238E27FC236}">
                <a16:creationId xmlns:a16="http://schemas.microsoft.com/office/drawing/2014/main" id="{07E70124-488E-49F0-8F05-2EDBF868D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140" name="Straight Connector 91">
            <a:extLst>
              <a:ext uri="{FF2B5EF4-FFF2-40B4-BE49-F238E27FC236}">
                <a16:creationId xmlns:a16="http://schemas.microsoft.com/office/drawing/2014/main" id="{D8E3522A-5205-4551-A330-900E5EA039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1" name="Rectangle 93">
            <a:extLst>
              <a:ext uri="{FF2B5EF4-FFF2-40B4-BE49-F238E27FC236}">
                <a16:creationId xmlns:a16="http://schemas.microsoft.com/office/drawing/2014/main" id="{862B8E1B-C5AD-45E0-9B96-275CEE868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5DF56D3-F781-B9B8-F806-DB78A648C031}"/>
              </a:ext>
            </a:extLst>
          </p:cNvPr>
          <p:cNvSpPr>
            <a:spLocks noGrp="1"/>
          </p:cNvSpPr>
          <p:nvPr>
            <p:ph type="title"/>
          </p:nvPr>
        </p:nvSpPr>
        <p:spPr>
          <a:xfrm>
            <a:off x="0" y="4960137"/>
            <a:ext cx="8229600" cy="1463040"/>
          </a:xfrm>
        </p:spPr>
        <p:txBody>
          <a:bodyPr vert="horz" lIns="91440" tIns="45720" rIns="91440" bIns="45720" rtlCol="0" anchor="ctr">
            <a:noAutofit/>
          </a:bodyPr>
          <a:lstStyle/>
          <a:p>
            <a:pPr algn="r" defTabSz="914400"/>
            <a:r>
              <a:rPr lang="en-US" sz="3600" spc="200" dirty="0">
                <a:solidFill>
                  <a:srgbClr val="FFFFFF"/>
                </a:solidFill>
              </a:rPr>
              <a:t>Setting educational assessment </a:t>
            </a:r>
            <a:r>
              <a:rPr lang="en-GB" sz="1400" b="0" i="0" dirty="0">
                <a:solidFill>
                  <a:srgbClr val="000000"/>
                </a:solidFill>
                <a:effectLst/>
                <a:latin typeface="Times"/>
              </a:rPr>
              <a:t> </a:t>
            </a:r>
            <a:r>
              <a:rPr lang="en-US" sz="3600" spc="200" dirty="0">
                <a:solidFill>
                  <a:srgbClr val="FFFFFF"/>
                </a:solidFill>
              </a:rPr>
              <a:t>standards</a:t>
            </a:r>
          </a:p>
        </p:txBody>
      </p:sp>
      <p:sp>
        <p:nvSpPr>
          <p:cNvPr id="142" name="Rectangle 95">
            <a:extLst>
              <a:ext uri="{FF2B5EF4-FFF2-40B4-BE49-F238E27FC236}">
                <a16:creationId xmlns:a16="http://schemas.microsoft.com/office/drawing/2014/main" id="{EDE58062-3E01-442B-886A-31ABD6DE7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6" name="Picture 5" descr="A picture containing text, computer, person, screenshot&#10;&#10;Description automatically generated">
            <a:extLst>
              <a:ext uri="{FF2B5EF4-FFF2-40B4-BE49-F238E27FC236}">
                <a16:creationId xmlns:a16="http://schemas.microsoft.com/office/drawing/2014/main" id="{D8B8EB6D-3E98-8AD8-3DA5-22EEEF643A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632" y="1491107"/>
            <a:ext cx="2681481" cy="1589229"/>
          </a:xfrm>
          <a:prstGeom prst="rect">
            <a:avLst/>
          </a:prstGeom>
        </p:spPr>
      </p:pic>
      <p:cxnSp>
        <p:nvCxnSpPr>
          <p:cNvPr id="143" name="Straight Connector 97">
            <a:extLst>
              <a:ext uri="{FF2B5EF4-FFF2-40B4-BE49-F238E27FC236}">
                <a16:creationId xmlns:a16="http://schemas.microsoft.com/office/drawing/2014/main" id="{6021565A-E214-41D8-8F6B-011E631142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46548" y="822682"/>
            <a:ext cx="0" cy="29260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ngled shot of pen on a graph">
            <a:extLst>
              <a:ext uri="{FF2B5EF4-FFF2-40B4-BE49-F238E27FC236}">
                <a16:creationId xmlns:a16="http://schemas.microsoft.com/office/drawing/2014/main" id="{08B572C6-42CA-BFBE-E029-56DB0098E0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4171" y="1390778"/>
            <a:ext cx="2681483" cy="1789889"/>
          </a:xfrm>
          <a:prstGeom prst="rect">
            <a:avLst/>
          </a:prstGeom>
        </p:spPr>
      </p:pic>
      <p:cxnSp>
        <p:nvCxnSpPr>
          <p:cNvPr id="144" name="Straight Connector 99">
            <a:extLst>
              <a:ext uri="{FF2B5EF4-FFF2-40B4-BE49-F238E27FC236}">
                <a16:creationId xmlns:a16="http://schemas.microsoft.com/office/drawing/2014/main" id="{ECF84E9B-39A6-40F5-9DC0-1916C9EF1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6089" y="822682"/>
            <a:ext cx="0" cy="29260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high angle view of students sitting at desks&#10;&#10;Description automatically generated with low confidence">
            <a:extLst>
              <a:ext uri="{FF2B5EF4-FFF2-40B4-BE49-F238E27FC236}">
                <a16:creationId xmlns:a16="http://schemas.microsoft.com/office/drawing/2014/main" id="{118CB39D-AB1B-B06F-70C3-653AC71D75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3712" y="1446301"/>
            <a:ext cx="2681483" cy="1678841"/>
          </a:xfrm>
          <a:prstGeom prst="rect">
            <a:avLst/>
          </a:prstGeom>
        </p:spPr>
      </p:pic>
      <p:cxnSp>
        <p:nvCxnSpPr>
          <p:cNvPr id="145" name="Straight Connector 101">
            <a:extLst>
              <a:ext uri="{FF2B5EF4-FFF2-40B4-BE49-F238E27FC236}">
                <a16:creationId xmlns:a16="http://schemas.microsoft.com/office/drawing/2014/main" id="{1F23C13D-5093-4D88-99C5-A11B43BF90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05630" y="822682"/>
            <a:ext cx="0" cy="29260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hand holding a pen and shading circles on a sheet">
            <a:extLst>
              <a:ext uri="{FF2B5EF4-FFF2-40B4-BE49-F238E27FC236}">
                <a16:creationId xmlns:a16="http://schemas.microsoft.com/office/drawing/2014/main" id="{62D6CBF3-6C85-A099-E9B5-D916DB9071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8986064" y="1501272"/>
            <a:ext cx="2693392" cy="1568900"/>
          </a:xfrm>
          <a:prstGeom prst="rect">
            <a:avLst/>
          </a:prstGeom>
        </p:spPr>
      </p:pic>
      <p:cxnSp>
        <p:nvCxnSpPr>
          <p:cNvPr id="146" name="Straight Connector 103">
            <a:extLst>
              <a:ext uri="{FF2B5EF4-FFF2-40B4-BE49-F238E27FC236}">
                <a16:creationId xmlns:a16="http://schemas.microsoft.com/office/drawing/2014/main" id="{3E227DF8-9B5C-4D70-88CD-0B363E767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C7B9EC-B2E2-083E-3D1C-A94B9BE5F766}"/>
              </a:ext>
            </a:extLst>
          </p:cNvPr>
          <p:cNvCxnSpPr/>
          <p:nvPr/>
        </p:nvCxnSpPr>
        <p:spPr>
          <a:xfrm>
            <a:off x="8386842" y="4843463"/>
            <a:ext cx="0" cy="1785937"/>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0A2904D6-F34E-1BA7-22FB-0BF34505A98A}"/>
              </a:ext>
            </a:extLst>
          </p:cNvPr>
          <p:cNvSpPr txBox="1">
            <a:spLocks/>
          </p:cNvSpPr>
          <p:nvPr/>
        </p:nvSpPr>
        <p:spPr>
          <a:xfrm>
            <a:off x="8479056" y="5098332"/>
            <a:ext cx="3200400" cy="1463040"/>
          </a:xfrm>
          <a:prstGeom prst="rect">
            <a:avLst/>
          </a:prstGeom>
        </p:spPr>
        <p:txBody>
          <a:bodyPr vert="horz" lIns="45720" tIns="45720" rIns="45720" bIns="45720" rtlCol="0">
            <a:normAutofit lnSpcReduction="100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91440" marR="0" lvl="0" indent="-91440" algn="l" defTabSz="914377" rtl="0" eaLnBrk="1" fontAlgn="auto" latinLnBrk="0" hangingPunct="1">
              <a:lnSpc>
                <a:spcPct val="90000"/>
              </a:lnSpc>
              <a:spcBef>
                <a:spcPts val="1200"/>
              </a:spcBef>
              <a:spcAft>
                <a:spcPts val="200"/>
              </a:spcAft>
              <a:buClr>
                <a:srgbClr val="9CBEBD"/>
              </a:buClr>
              <a:buSzPct val="100000"/>
              <a:buFont typeface="Tw Cen MT" panose="020B0602020104020603" pitchFamily="34" charset="0"/>
              <a:buChar char=" "/>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Jo-Anne Baird</a:t>
            </a:r>
          </a:p>
          <a:p>
            <a:pPr marL="91440" marR="0" lvl="0" indent="-91440" algn="l" defTabSz="914377" rtl="0" eaLnBrk="1" fontAlgn="auto" latinLnBrk="0" hangingPunct="1">
              <a:lnSpc>
                <a:spcPct val="90000"/>
              </a:lnSpc>
              <a:spcBef>
                <a:spcPts val="1200"/>
              </a:spcBef>
              <a:spcAft>
                <a:spcPts val="200"/>
              </a:spcAft>
              <a:buClr>
                <a:srgbClr val="9CBEBD"/>
              </a:buClr>
              <a:buSzPct val="100000"/>
              <a:buFont typeface="Tw Cen MT" panose="020B0602020104020603" pitchFamily="34" charset="0"/>
              <a:buChar char=" "/>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Oxford University Centre for Educational Assessment</a:t>
            </a:r>
          </a:p>
        </p:txBody>
      </p:sp>
      <p:pic>
        <p:nvPicPr>
          <p:cNvPr id="14" name="Audio 13">
            <a:extLst>
              <a:ext uri="{FF2B5EF4-FFF2-40B4-BE49-F238E27FC236}">
                <a16:creationId xmlns:a16="http://schemas.microsoft.com/office/drawing/2014/main" id="{29CAEA22-ACC4-F35A-4645-E8DD95B30D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43612857"/>
      </p:ext>
    </p:extLst>
  </p:cSld>
  <p:clrMapOvr>
    <a:masterClrMapping/>
  </p:clrMapOvr>
  <mc:AlternateContent xmlns:mc="http://schemas.openxmlformats.org/markup-compatibility/2006" xmlns:p14="http://schemas.microsoft.com/office/powerpoint/2010/main">
    <mc:Choice Requires="p14">
      <p:transition spd="slow" p14:dur="2000" advTm="23648"/>
    </mc:Choice>
    <mc:Fallback xmlns="">
      <p:transition spd="slow" advTm="2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443C-AD9F-A0D7-C542-3B5326B198C3}"/>
              </a:ext>
            </a:extLst>
          </p:cNvPr>
          <p:cNvSpPr>
            <a:spLocks noGrp="1"/>
          </p:cNvSpPr>
          <p:nvPr>
            <p:ph type="title"/>
          </p:nvPr>
        </p:nvSpPr>
        <p:spPr/>
        <p:txBody>
          <a:bodyPr/>
          <a:lstStyle/>
          <a:p>
            <a:r>
              <a:rPr lang="en-US" dirty="0">
                <a:solidFill>
                  <a:srgbClr val="002060"/>
                </a:solidFill>
              </a:rPr>
              <a:t>In This lecture SERIES we consider</a:t>
            </a:r>
          </a:p>
        </p:txBody>
      </p:sp>
      <p:graphicFrame>
        <p:nvGraphicFramePr>
          <p:cNvPr id="12" name="Content Placeholder 2">
            <a:extLst>
              <a:ext uri="{FF2B5EF4-FFF2-40B4-BE49-F238E27FC236}">
                <a16:creationId xmlns:a16="http://schemas.microsoft.com/office/drawing/2014/main" id="{DAF83821-87D0-1E08-C3D6-968B98004089}"/>
              </a:ext>
            </a:extLst>
          </p:cNvPr>
          <p:cNvGraphicFramePr>
            <a:graphicFrameLocks noGrp="1"/>
          </p:cNvGraphicFramePr>
          <p:nvPr>
            <p:ph idx="1"/>
          </p:nvPr>
        </p:nvGraphicFramePr>
        <p:xfrm>
          <a:off x="1024128" y="1892808"/>
          <a:ext cx="9555480" cy="4608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812849B2-B1A3-6BB7-560E-93850C5BD905}"/>
              </a:ext>
            </a:extLst>
          </p:cNvPr>
          <p:cNvSpPr/>
          <p:nvPr/>
        </p:nvSpPr>
        <p:spPr>
          <a:xfrm>
            <a:off x="1024129" y="2368295"/>
            <a:ext cx="3146090" cy="3658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Audio 24">
            <a:extLst>
              <a:ext uri="{FF2B5EF4-FFF2-40B4-BE49-F238E27FC236}">
                <a16:creationId xmlns:a16="http://schemas.microsoft.com/office/drawing/2014/main" id="{CE191551-FC49-0838-4EE4-FB5F1EFC506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47083160"/>
      </p:ext>
    </p:extLst>
  </p:cSld>
  <p:clrMapOvr>
    <a:masterClrMapping/>
  </p:clrMapOvr>
  <mc:AlternateContent xmlns:mc="http://schemas.openxmlformats.org/markup-compatibility/2006" xmlns:p14="http://schemas.microsoft.com/office/powerpoint/2010/main">
    <mc:Choice Requires="p14">
      <p:transition spd="slow" p14:dur="2000" advTm="46183"/>
    </mc:Choice>
    <mc:Fallback xmlns="">
      <p:transition spd="slow" advTm="4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5"/>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314A70A-2974-46E2-BF4B-2C6335A6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4952954"/>
            <a:ext cx="9720072" cy="1499616"/>
          </a:xfrm>
        </p:spPr>
        <p:txBody>
          <a:bodyPr>
            <a:normAutofit/>
          </a:bodyPr>
          <a:lstStyle/>
          <a:p>
            <a:r>
              <a:rPr lang="en-US" dirty="0">
                <a:solidFill>
                  <a:srgbClr val="002060"/>
                </a:solidFill>
              </a:rPr>
              <a:t>Three paradigms of assessment</a:t>
            </a:r>
          </a:p>
        </p:txBody>
      </p:sp>
      <p:cxnSp>
        <p:nvCxnSpPr>
          <p:cNvPr id="24" name="Straight Connector 23">
            <a:extLst>
              <a:ext uri="{FF2B5EF4-FFF2-40B4-BE49-F238E27FC236}">
                <a16:creationId xmlns:a16="http://schemas.microsoft.com/office/drawing/2014/main" id="{8E5681ED-8D38-489E-BF75-8BFBC350A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62137"/>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bwMode="auto">
          <a:xfrm>
            <a:off x="4365021" y="1204319"/>
            <a:ext cx="2036911" cy="1917093"/>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dirty="0">
              <a:latin typeface="Arial" charset="0"/>
              <a:ea typeface="ＭＳ Ｐゴシック" pitchFamily="1" charset="-128"/>
            </a:endParaRPr>
          </a:p>
        </p:txBody>
      </p:sp>
      <p:sp>
        <p:nvSpPr>
          <p:cNvPr id="10" name="Oval 9"/>
          <p:cNvSpPr/>
          <p:nvPr/>
        </p:nvSpPr>
        <p:spPr bwMode="auto">
          <a:xfrm>
            <a:off x="5742931" y="1204319"/>
            <a:ext cx="2036911" cy="1917093"/>
          </a:xfrm>
          <a:prstGeom prst="ellipse">
            <a:avLst/>
          </a:prstGeom>
          <a:solidFill>
            <a:schemeClr val="accent1">
              <a:alpha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solidFill>
                <a:srgbClr val="FFC3E7"/>
              </a:solidFill>
              <a:latin typeface="Arial" charset="0"/>
              <a:ea typeface="ＭＳ Ｐゴシック" pitchFamily="1" charset="-128"/>
            </a:endParaRPr>
          </a:p>
        </p:txBody>
      </p:sp>
      <p:sp>
        <p:nvSpPr>
          <p:cNvPr id="11" name="Oval 10"/>
          <p:cNvSpPr/>
          <p:nvPr/>
        </p:nvSpPr>
        <p:spPr bwMode="auto">
          <a:xfrm>
            <a:off x="4904203" y="2342593"/>
            <a:ext cx="2036911" cy="1917093"/>
          </a:xfrm>
          <a:prstGeom prst="ellipse">
            <a:avLst/>
          </a:prstGeom>
          <a:solidFill>
            <a:schemeClr val="accent1">
              <a:alpha val="64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solidFill>
                <a:srgbClr val="000000"/>
              </a:solidFill>
              <a:highlight>
                <a:srgbClr val="FFC3E7"/>
              </a:highlight>
              <a:latin typeface="Arial" charset="0"/>
              <a:ea typeface="ＭＳ Ｐゴシック" pitchFamily="1" charset="-128"/>
            </a:endParaRPr>
          </a:p>
        </p:txBody>
      </p:sp>
      <p:sp>
        <p:nvSpPr>
          <p:cNvPr id="12" name="TextBox 11"/>
          <p:cNvSpPr txBox="1"/>
          <p:nvPr/>
        </p:nvSpPr>
        <p:spPr>
          <a:xfrm>
            <a:off x="4522220" y="1937163"/>
            <a:ext cx="1467068" cy="322268"/>
          </a:xfrm>
          <a:prstGeom prst="rect">
            <a:avLst/>
          </a:prstGeom>
          <a:noFill/>
        </p:spPr>
        <p:txBody>
          <a:bodyPr wrap="none" rtlCol="0">
            <a:spAutoFit/>
          </a:bodyPr>
          <a:lstStyle/>
          <a:p>
            <a:pPr defTabSz="379476">
              <a:spcAft>
                <a:spcPts val="600"/>
              </a:spcAft>
            </a:pPr>
            <a:r>
              <a:rPr lang="en-US" sz="1494" dirty="0"/>
              <a:t>Outcomes-based</a:t>
            </a:r>
            <a:endParaRPr lang="en-US" dirty="0"/>
          </a:p>
        </p:txBody>
      </p:sp>
      <p:sp>
        <p:nvSpPr>
          <p:cNvPr id="13" name="TextBox 12"/>
          <p:cNvSpPr txBox="1"/>
          <p:nvPr/>
        </p:nvSpPr>
        <p:spPr>
          <a:xfrm>
            <a:off x="5282685" y="3389918"/>
            <a:ext cx="1413207" cy="322268"/>
          </a:xfrm>
          <a:prstGeom prst="rect">
            <a:avLst/>
          </a:prstGeom>
          <a:noFill/>
        </p:spPr>
        <p:txBody>
          <a:bodyPr wrap="none" rtlCol="0">
            <a:spAutoFit/>
          </a:bodyPr>
          <a:lstStyle/>
          <a:p>
            <a:pPr defTabSz="379476">
              <a:spcAft>
                <a:spcPts val="600"/>
              </a:spcAft>
            </a:pPr>
            <a:r>
              <a:rPr lang="en-US" sz="1494" kern="1200" dirty="0">
                <a:solidFill>
                  <a:srgbClr val="000000"/>
                </a:solidFill>
                <a:latin typeface="+mn-lt"/>
                <a:ea typeface="+mn-ea"/>
                <a:cs typeface="+mn-cs"/>
              </a:rPr>
              <a:t>Construct-based</a:t>
            </a:r>
            <a:endParaRPr lang="en-US" dirty="0">
              <a:solidFill>
                <a:srgbClr val="000000"/>
              </a:solidFill>
            </a:endParaRPr>
          </a:p>
        </p:txBody>
      </p:sp>
      <p:sp>
        <p:nvSpPr>
          <p:cNvPr id="14" name="TextBox 13"/>
          <p:cNvSpPr txBox="1"/>
          <p:nvPr/>
        </p:nvSpPr>
        <p:spPr>
          <a:xfrm>
            <a:off x="6240517" y="1958173"/>
            <a:ext cx="1505540" cy="322268"/>
          </a:xfrm>
          <a:prstGeom prst="rect">
            <a:avLst/>
          </a:prstGeom>
          <a:noFill/>
        </p:spPr>
        <p:txBody>
          <a:bodyPr wrap="none" rtlCol="0">
            <a:spAutoFit/>
          </a:bodyPr>
          <a:lstStyle/>
          <a:p>
            <a:pPr defTabSz="379476">
              <a:spcAft>
                <a:spcPts val="600"/>
              </a:spcAft>
            </a:pPr>
            <a:r>
              <a:rPr lang="en-US" sz="1494" kern="1200" dirty="0">
                <a:solidFill>
                  <a:schemeClr val="tx1"/>
                </a:solidFill>
                <a:latin typeface="+mn-lt"/>
                <a:ea typeface="+mn-ea"/>
                <a:cs typeface="+mn-cs"/>
              </a:rPr>
              <a:t>Curriculum-based</a:t>
            </a:r>
            <a:endParaRPr lang="en-US" dirty="0"/>
          </a:p>
        </p:txBody>
      </p:sp>
      <p:sp>
        <p:nvSpPr>
          <p:cNvPr id="15" name="TextBox 14"/>
          <p:cNvSpPr txBox="1"/>
          <p:nvPr/>
        </p:nvSpPr>
        <p:spPr>
          <a:xfrm>
            <a:off x="2267346" y="1532757"/>
            <a:ext cx="2037481" cy="629147"/>
          </a:xfrm>
          <a:prstGeom prst="rect">
            <a:avLst/>
          </a:prstGeom>
          <a:noFill/>
        </p:spPr>
        <p:txBody>
          <a:bodyPr wrap="none" rtlCol="0">
            <a:spAutoFit/>
          </a:bodyPr>
          <a:lstStyle/>
          <a:p>
            <a:pPr defTabSz="379476">
              <a:spcAft>
                <a:spcPts val="600"/>
              </a:spcAft>
            </a:pPr>
            <a:r>
              <a:rPr lang="en-US" sz="1494" i="1" kern="1200" dirty="0">
                <a:solidFill>
                  <a:schemeClr val="tx1"/>
                </a:solidFill>
                <a:latin typeface="+mn-lt"/>
                <a:ea typeface="+mn-ea"/>
                <a:cs typeface="+mn-cs"/>
              </a:rPr>
              <a:t>Apprenticeships</a:t>
            </a:r>
          </a:p>
          <a:p>
            <a:pPr defTabSz="379476">
              <a:spcAft>
                <a:spcPts val="600"/>
              </a:spcAft>
            </a:pPr>
            <a:r>
              <a:rPr lang="en-US" sz="1494" i="1" dirty="0"/>
              <a:t>Vocational qualifications</a:t>
            </a:r>
            <a:endParaRPr lang="en-US" i="1" dirty="0"/>
          </a:p>
        </p:txBody>
      </p:sp>
      <p:sp>
        <p:nvSpPr>
          <p:cNvPr id="16" name="TextBox 15"/>
          <p:cNvSpPr txBox="1"/>
          <p:nvPr/>
        </p:nvSpPr>
        <p:spPr>
          <a:xfrm>
            <a:off x="8158817" y="1804733"/>
            <a:ext cx="1784206" cy="936025"/>
          </a:xfrm>
          <a:prstGeom prst="rect">
            <a:avLst/>
          </a:prstGeom>
          <a:noFill/>
        </p:spPr>
        <p:txBody>
          <a:bodyPr wrap="none" rtlCol="0">
            <a:spAutoFit/>
          </a:bodyPr>
          <a:lstStyle/>
          <a:p>
            <a:pPr defTabSz="379476">
              <a:spcAft>
                <a:spcPts val="600"/>
              </a:spcAft>
            </a:pPr>
            <a:r>
              <a:rPr lang="en-US" sz="1494" i="1" kern="1200" dirty="0">
                <a:solidFill>
                  <a:schemeClr val="tx1"/>
                </a:solidFill>
                <a:latin typeface="+mn-lt"/>
                <a:ea typeface="+mn-ea"/>
                <a:cs typeface="+mn-cs"/>
              </a:rPr>
              <a:t>Examinations</a:t>
            </a:r>
          </a:p>
          <a:p>
            <a:pPr defTabSz="379476">
              <a:spcAft>
                <a:spcPts val="600"/>
              </a:spcAft>
            </a:pPr>
            <a:r>
              <a:rPr lang="en-US" sz="1494" i="1" kern="1200" dirty="0">
                <a:solidFill>
                  <a:schemeClr val="tx1"/>
                </a:solidFill>
                <a:latin typeface="+mn-lt"/>
                <a:ea typeface="+mn-ea"/>
                <a:cs typeface="+mn-cs"/>
              </a:rPr>
              <a:t>Classroom assessment</a:t>
            </a:r>
          </a:p>
          <a:p>
            <a:pPr defTabSz="379476">
              <a:spcAft>
                <a:spcPts val="600"/>
              </a:spcAft>
            </a:pPr>
            <a:r>
              <a:rPr lang="en-US" sz="1494" i="1" dirty="0"/>
              <a:t>GCSEs</a:t>
            </a:r>
            <a:endParaRPr lang="en-US" i="1" dirty="0"/>
          </a:p>
        </p:txBody>
      </p:sp>
      <p:sp>
        <p:nvSpPr>
          <p:cNvPr id="17" name="TextBox 16"/>
          <p:cNvSpPr txBox="1"/>
          <p:nvPr/>
        </p:nvSpPr>
        <p:spPr>
          <a:xfrm>
            <a:off x="6761387" y="3840322"/>
            <a:ext cx="1413528" cy="936025"/>
          </a:xfrm>
          <a:prstGeom prst="rect">
            <a:avLst/>
          </a:prstGeom>
          <a:noFill/>
        </p:spPr>
        <p:txBody>
          <a:bodyPr wrap="none" rtlCol="0">
            <a:spAutoFit/>
          </a:bodyPr>
          <a:lstStyle/>
          <a:p>
            <a:pPr defTabSz="379476">
              <a:spcAft>
                <a:spcPts val="600"/>
              </a:spcAft>
            </a:pPr>
            <a:r>
              <a:rPr lang="en-US" sz="1494" i="1" kern="1200" dirty="0">
                <a:solidFill>
                  <a:schemeClr val="tx1"/>
                </a:solidFill>
                <a:latin typeface="+mn-lt"/>
                <a:ea typeface="+mn-ea"/>
                <a:cs typeface="+mn-cs"/>
              </a:rPr>
              <a:t>Intelligence tests</a:t>
            </a:r>
          </a:p>
          <a:p>
            <a:pPr defTabSz="379476">
              <a:spcAft>
                <a:spcPts val="600"/>
              </a:spcAft>
            </a:pPr>
            <a:r>
              <a:rPr lang="en-US" sz="1494" i="1" kern="1200" dirty="0">
                <a:solidFill>
                  <a:schemeClr val="tx1"/>
                </a:solidFill>
                <a:latin typeface="+mn-lt"/>
                <a:ea typeface="+mn-ea"/>
                <a:cs typeface="+mn-cs"/>
              </a:rPr>
              <a:t>Personality tests</a:t>
            </a:r>
          </a:p>
          <a:p>
            <a:pPr defTabSz="379476">
              <a:spcAft>
                <a:spcPts val="600"/>
              </a:spcAft>
            </a:pPr>
            <a:r>
              <a:rPr lang="en-US" sz="1494" i="1" kern="1200" dirty="0">
                <a:solidFill>
                  <a:schemeClr val="tx1"/>
                </a:solidFill>
                <a:latin typeface="+mn-lt"/>
                <a:ea typeface="+mn-ea"/>
                <a:cs typeface="+mn-cs"/>
              </a:rPr>
              <a:t>psychometrics</a:t>
            </a:r>
            <a:endParaRPr lang="en-US" i="1" dirty="0"/>
          </a:p>
        </p:txBody>
      </p:sp>
      <p:sp>
        <p:nvSpPr>
          <p:cNvPr id="5" name="TextBox 4">
            <a:extLst>
              <a:ext uri="{FF2B5EF4-FFF2-40B4-BE49-F238E27FC236}">
                <a16:creationId xmlns:a16="http://schemas.microsoft.com/office/drawing/2014/main" id="{E54E29B0-8C3F-59D9-41EC-79F73673ED82}"/>
              </a:ext>
            </a:extLst>
          </p:cNvPr>
          <p:cNvSpPr txBox="1"/>
          <p:nvPr/>
        </p:nvSpPr>
        <p:spPr>
          <a:xfrm>
            <a:off x="5742931" y="6381245"/>
            <a:ext cx="6099048" cy="338554"/>
          </a:xfrm>
          <a:prstGeom prst="rect">
            <a:avLst/>
          </a:prstGeom>
          <a:noFill/>
        </p:spPr>
        <p:txBody>
          <a:bodyPr wrap="square">
            <a:spAutoFit/>
          </a:bodyPr>
          <a:lstStyle/>
          <a:p>
            <a:pPr marL="457200" indent="-457200"/>
            <a:r>
              <a:rPr lang="en-GB" sz="800" kern="1400" dirty="0">
                <a:effectLst/>
                <a:latin typeface="Cambria" panose="02040503050406030204" pitchFamily="18" charset="0"/>
                <a:ea typeface="Times New Roman" panose="02020603050405020304" pitchFamily="18" charset="0"/>
                <a:cs typeface="Arial" panose="020B0604020202020204" pitchFamily="34" charset="0"/>
              </a:rPr>
              <a:t>Baird, J. and </a:t>
            </a:r>
            <a:r>
              <a:rPr lang="en-GB" sz="800" kern="1400" dirty="0" err="1">
                <a:effectLst/>
                <a:latin typeface="Cambria" panose="02040503050406030204" pitchFamily="18" charset="0"/>
                <a:ea typeface="Times New Roman" panose="02020603050405020304" pitchFamily="18" charset="0"/>
                <a:cs typeface="Arial" panose="020B0604020202020204" pitchFamily="34" charset="0"/>
              </a:rPr>
              <a:t>Opposs</a:t>
            </a:r>
            <a:r>
              <a:rPr lang="en-GB" sz="800" kern="1400" dirty="0">
                <a:effectLst/>
                <a:latin typeface="Cambria" panose="02040503050406030204" pitchFamily="18" charset="0"/>
                <a:ea typeface="Times New Roman" panose="02020603050405020304" pitchFamily="18" charset="0"/>
                <a:cs typeface="Arial" panose="020B0604020202020204" pitchFamily="34" charset="0"/>
              </a:rPr>
              <a:t>, D. (2018).  Chapter 1 - The Standard Setting Project: assessment paradigms.  In Baird, J., Isaacs, T., </a:t>
            </a:r>
            <a:r>
              <a:rPr lang="en-GB" sz="800" kern="1400" dirty="0" err="1">
                <a:effectLst/>
                <a:latin typeface="Cambria" panose="02040503050406030204" pitchFamily="18" charset="0"/>
                <a:ea typeface="Times New Roman" panose="02020603050405020304" pitchFamily="18" charset="0"/>
                <a:cs typeface="Arial" panose="020B0604020202020204" pitchFamily="34" charset="0"/>
              </a:rPr>
              <a:t>Opposs</a:t>
            </a:r>
            <a:r>
              <a:rPr lang="en-GB" sz="800" kern="1400" dirty="0">
                <a:effectLst/>
                <a:latin typeface="Cambria" panose="02040503050406030204" pitchFamily="18" charset="0"/>
                <a:ea typeface="Times New Roman" panose="02020603050405020304" pitchFamily="18" charset="0"/>
                <a:cs typeface="Arial" panose="020B0604020202020204" pitchFamily="34" charset="0"/>
              </a:rPr>
              <a:t>, D. and Gray, L. (Editors) </a:t>
            </a:r>
            <a:r>
              <a:rPr lang="en-GB" sz="800" i="1" kern="1400" dirty="0">
                <a:effectLst/>
                <a:latin typeface="Cambria" panose="02040503050406030204" pitchFamily="18" charset="0"/>
                <a:ea typeface="Times New Roman" panose="02020603050405020304" pitchFamily="18" charset="0"/>
                <a:cs typeface="Arial" panose="020B0604020202020204" pitchFamily="34" charset="0"/>
              </a:rPr>
              <a:t>Examination standards: How measures and meanings differ around the world.</a:t>
            </a:r>
            <a:r>
              <a:rPr lang="en-GB" sz="800" kern="1400" dirty="0">
                <a:effectLst/>
                <a:latin typeface="Cambria" panose="02040503050406030204" pitchFamily="18" charset="0"/>
                <a:ea typeface="Times New Roman" panose="02020603050405020304" pitchFamily="18" charset="0"/>
                <a:cs typeface="Arial" panose="020B0604020202020204" pitchFamily="34" charset="0"/>
              </a:rPr>
              <a:t>.  UCL IOE Press.  2 – 25.</a:t>
            </a:r>
            <a:endParaRPr lang="en-GB" sz="800" dirty="0">
              <a:effectLst/>
              <a:latin typeface="Times New Roman" panose="02020603050405020304" pitchFamily="18" charset="0"/>
              <a:ea typeface="Times New Roman" panose="02020603050405020304" pitchFamily="18" charset="0"/>
            </a:endParaRPr>
          </a:p>
        </p:txBody>
      </p:sp>
      <p:pic>
        <p:nvPicPr>
          <p:cNvPr id="25" name="Audio 24">
            <a:extLst>
              <a:ext uri="{FF2B5EF4-FFF2-40B4-BE49-F238E27FC236}">
                <a16:creationId xmlns:a16="http://schemas.microsoft.com/office/drawing/2014/main" id="{31C4B33B-46D1-1949-9135-AA083B218C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26888511"/>
      </p:ext>
    </p:extLst>
  </p:cSld>
  <p:clrMapOvr>
    <a:masterClrMapping/>
  </p:clrMapOvr>
  <mc:AlternateContent xmlns:mc="http://schemas.openxmlformats.org/markup-compatibility/2006" xmlns:p14="http://schemas.microsoft.com/office/powerpoint/2010/main">
    <mc:Choice Requires="p14">
      <p:transition spd="slow" p14:dur="2000" advTm="28686"/>
    </mc:Choice>
    <mc:Fallback xmlns="">
      <p:transition spd="slow" advTm="28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B7DAB-DD26-D08C-67CF-B5F52A6F7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89E62-8C1E-CC92-E131-8CB255187DC3}"/>
              </a:ext>
            </a:extLst>
          </p:cNvPr>
          <p:cNvSpPr>
            <a:spLocks noGrp="1"/>
          </p:cNvSpPr>
          <p:nvPr>
            <p:ph type="title"/>
          </p:nvPr>
        </p:nvSpPr>
        <p:spPr/>
        <p:txBody>
          <a:bodyPr/>
          <a:lstStyle/>
          <a:p>
            <a:r>
              <a:rPr lang="en-US" dirty="0">
                <a:solidFill>
                  <a:schemeClr val="accent2">
                    <a:lumMod val="50000"/>
                  </a:schemeClr>
                </a:solidFill>
              </a:rPr>
              <a:t>Construct-based assessment</a:t>
            </a:r>
          </a:p>
        </p:txBody>
      </p:sp>
      <p:graphicFrame>
        <p:nvGraphicFramePr>
          <p:cNvPr id="10" name="Content Placeholder 2">
            <a:extLst>
              <a:ext uri="{FF2B5EF4-FFF2-40B4-BE49-F238E27FC236}">
                <a16:creationId xmlns:a16="http://schemas.microsoft.com/office/drawing/2014/main" id="{CDAB0661-8F31-7C75-E976-2800939B488B}"/>
              </a:ext>
            </a:extLst>
          </p:cNvPr>
          <p:cNvGraphicFramePr>
            <a:graphicFrameLocks noGrp="1"/>
          </p:cNvGraphicFramePr>
          <p:nvPr>
            <p:ph idx="1"/>
            <p:extLst>
              <p:ext uri="{D42A27DB-BD31-4B8C-83A1-F6EECF244321}">
                <p14:modId xmlns:p14="http://schemas.microsoft.com/office/powerpoint/2010/main" val="1351566336"/>
              </p:ext>
            </p:extLst>
          </p:nvPr>
        </p:nvGraphicFramePr>
        <p:xfrm>
          <a:off x="1499616" y="2249424"/>
          <a:ext cx="9034273" cy="40679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9B5079FB-D842-3372-388D-D19C31559201}"/>
              </a:ext>
            </a:extLst>
          </p:cNvPr>
          <p:cNvPicPr/>
          <p:nvPr/>
        </p:nvPicPr>
        <p:blipFill>
          <a:blip r:embed="rId9" cstate="print">
            <a:extLst>
              <a:ext uri="{28A0092B-C50C-407E-A947-70E740481C1C}">
                <a14:useLocalDpi xmlns:a14="http://schemas.microsoft.com/office/drawing/2010/main"/>
              </a:ext>
            </a:extLst>
          </a:blip>
          <a:srcRect/>
          <a:stretch>
            <a:fillRect/>
          </a:stretch>
        </p:blipFill>
        <p:spPr bwMode="auto">
          <a:xfrm>
            <a:off x="9096499" y="470928"/>
            <a:ext cx="2419672" cy="1393498"/>
          </a:xfrm>
          <a:prstGeom prst="rect">
            <a:avLst/>
          </a:prstGeom>
          <a:noFill/>
          <a:ln>
            <a:noFill/>
          </a:ln>
        </p:spPr>
      </p:pic>
      <p:pic>
        <p:nvPicPr>
          <p:cNvPr id="12" name="Audio 11">
            <a:extLst>
              <a:ext uri="{FF2B5EF4-FFF2-40B4-BE49-F238E27FC236}">
                <a16:creationId xmlns:a16="http://schemas.microsoft.com/office/drawing/2014/main" id="{AA16B7E7-838D-35D3-1DD7-F45A63AF90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53324912"/>
      </p:ext>
    </p:extLst>
  </p:cSld>
  <p:clrMapOvr>
    <a:masterClrMapping/>
  </p:clrMapOvr>
  <mc:AlternateContent xmlns:mc="http://schemas.openxmlformats.org/markup-compatibility/2006" xmlns:p14="http://schemas.microsoft.com/office/powerpoint/2010/main">
    <mc:Choice Requires="p14">
      <p:transition spd="slow" p14:dur="2000" advTm="130517"/>
    </mc:Choice>
    <mc:Fallback xmlns="">
      <p:transition spd="slow" advTm="13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1739-552B-EB3F-9055-34015B4DE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900AB-F78B-6739-4A55-89B1AA0EF0E0}"/>
              </a:ext>
            </a:extLst>
          </p:cNvPr>
          <p:cNvSpPr>
            <a:spLocks noGrp="1"/>
          </p:cNvSpPr>
          <p:nvPr>
            <p:ph type="title"/>
          </p:nvPr>
        </p:nvSpPr>
        <p:spPr/>
        <p:txBody>
          <a:bodyPr/>
          <a:lstStyle/>
          <a:p>
            <a:r>
              <a:rPr lang="en-US" dirty="0">
                <a:solidFill>
                  <a:schemeClr val="accent2">
                    <a:lumMod val="50000"/>
                  </a:schemeClr>
                </a:solidFill>
              </a:rPr>
              <a:t>Construct-based assessment</a:t>
            </a:r>
          </a:p>
        </p:txBody>
      </p:sp>
      <p:graphicFrame>
        <p:nvGraphicFramePr>
          <p:cNvPr id="10" name="Content Placeholder 2">
            <a:extLst>
              <a:ext uri="{FF2B5EF4-FFF2-40B4-BE49-F238E27FC236}">
                <a16:creationId xmlns:a16="http://schemas.microsoft.com/office/drawing/2014/main" id="{6ECB3CB8-4579-1B9B-F65E-88B64B745580}"/>
              </a:ext>
            </a:extLst>
          </p:cNvPr>
          <p:cNvGraphicFramePr>
            <a:graphicFrameLocks noGrp="1"/>
          </p:cNvGraphicFramePr>
          <p:nvPr>
            <p:ph idx="1"/>
            <p:extLst>
              <p:ext uri="{D42A27DB-BD31-4B8C-83A1-F6EECF244321}">
                <p14:modId xmlns:p14="http://schemas.microsoft.com/office/powerpoint/2010/main" val="1183169631"/>
              </p:ext>
            </p:extLst>
          </p:nvPr>
        </p:nvGraphicFramePr>
        <p:xfrm>
          <a:off x="842772" y="794627"/>
          <a:ext cx="10506455" cy="4023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E36DDA3E-E74D-6B88-DD11-164F99B17099}"/>
              </a:ext>
            </a:extLst>
          </p:cNvPr>
          <p:cNvSpPr txBox="1"/>
          <p:nvPr/>
        </p:nvSpPr>
        <p:spPr>
          <a:xfrm>
            <a:off x="1289074" y="3849839"/>
            <a:ext cx="4206240" cy="1754326"/>
          </a:xfrm>
          <a:prstGeom prst="rect">
            <a:avLst/>
          </a:prstGeom>
          <a:noFill/>
        </p:spPr>
        <p:txBody>
          <a:bodyPr wrap="square" rtlCol="0">
            <a:spAutoFit/>
          </a:bodyPr>
          <a:lstStyle/>
          <a:p>
            <a:r>
              <a:rPr lang="en-US" b="1" dirty="0"/>
              <a:t>Construct referencing</a:t>
            </a:r>
          </a:p>
          <a:p>
            <a:r>
              <a:rPr lang="en-US" dirty="0"/>
              <a:t>Grades that tell us where the candidates rank in relation to the population of students who could have taken the test in any year with regards to the attribute assessed in the test</a:t>
            </a:r>
          </a:p>
        </p:txBody>
      </p:sp>
      <p:pic>
        <p:nvPicPr>
          <p:cNvPr id="7" name="Picture 6">
            <a:extLst>
              <a:ext uri="{FF2B5EF4-FFF2-40B4-BE49-F238E27FC236}">
                <a16:creationId xmlns:a16="http://schemas.microsoft.com/office/drawing/2014/main" id="{4EB56EB5-F3A4-CA5E-0BAE-625F6EAE0E32}"/>
              </a:ext>
            </a:extLst>
          </p:cNvPr>
          <p:cNvPicPr/>
          <p:nvPr/>
        </p:nvPicPr>
        <p:blipFill>
          <a:blip r:embed="rId10" cstate="print">
            <a:extLst>
              <a:ext uri="{28A0092B-C50C-407E-A947-70E740481C1C}">
                <a14:useLocalDpi xmlns:a14="http://schemas.microsoft.com/office/drawing/2010/main"/>
              </a:ext>
            </a:extLst>
          </a:blip>
          <a:srcRect/>
          <a:stretch>
            <a:fillRect/>
          </a:stretch>
        </p:blipFill>
        <p:spPr bwMode="auto">
          <a:xfrm>
            <a:off x="9096499" y="470928"/>
            <a:ext cx="2419672" cy="1393498"/>
          </a:xfrm>
          <a:prstGeom prst="rect">
            <a:avLst/>
          </a:prstGeom>
          <a:noFill/>
          <a:ln>
            <a:noFill/>
          </a:ln>
        </p:spPr>
      </p:pic>
      <p:pic>
        <p:nvPicPr>
          <p:cNvPr id="8" name="Picture 7">
            <a:extLst>
              <a:ext uri="{FF2B5EF4-FFF2-40B4-BE49-F238E27FC236}">
                <a16:creationId xmlns:a16="http://schemas.microsoft.com/office/drawing/2014/main" id="{C91E49B3-F5E6-3736-0EC9-5F90787793C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4065" y="3429000"/>
            <a:ext cx="5327235" cy="3125620"/>
          </a:xfrm>
          <a:prstGeom prst="rect">
            <a:avLst/>
          </a:prstGeom>
        </p:spPr>
      </p:pic>
      <p:pic>
        <p:nvPicPr>
          <p:cNvPr id="22" name="Audio 21">
            <a:extLst>
              <a:ext uri="{FF2B5EF4-FFF2-40B4-BE49-F238E27FC236}">
                <a16:creationId xmlns:a16="http://schemas.microsoft.com/office/drawing/2014/main" id="{E0BA7CC3-DA99-E490-1727-DD37FD2177A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9407815"/>
      </p:ext>
    </p:extLst>
  </p:cSld>
  <p:clrMapOvr>
    <a:masterClrMapping/>
  </p:clrMapOvr>
  <mc:AlternateContent xmlns:mc="http://schemas.openxmlformats.org/markup-compatibility/2006" xmlns:p14="http://schemas.microsoft.com/office/powerpoint/2010/main">
    <mc:Choice Requires="p14">
      <p:transition spd="slow" p14:dur="2000" advTm="217232"/>
    </mc:Choice>
    <mc:Fallback xmlns="">
      <p:transition spd="slow" advTm="21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800" y="970449"/>
            <a:ext cx="7772400" cy="719013"/>
          </a:xfrm>
        </p:spPr>
        <p:txBody>
          <a:bodyPr/>
          <a:lstStyle/>
          <a:p>
            <a:pPr algn="ctr"/>
            <a:r>
              <a:rPr lang="en-US" dirty="0">
                <a:solidFill>
                  <a:schemeClr val="accent2">
                    <a:lumMod val="50000"/>
                  </a:schemeClr>
                </a:solidFill>
              </a:rPr>
              <a:t>Construct-referencing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32589787"/>
              </p:ext>
            </p:extLst>
          </p:nvPr>
        </p:nvGraphicFramePr>
        <p:xfrm>
          <a:off x="801624" y="2118160"/>
          <a:ext cx="8350696" cy="411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9372C9C9-9442-C10D-820B-6D9A1BC5E363}"/>
              </a:ext>
            </a:extLst>
          </p:cNvPr>
          <p:cNvSpPr txBox="1"/>
          <p:nvPr/>
        </p:nvSpPr>
        <p:spPr>
          <a:xfrm>
            <a:off x="7754112" y="2199685"/>
            <a:ext cx="4069080" cy="2677656"/>
          </a:xfrm>
          <a:prstGeom prst="rect">
            <a:avLst/>
          </a:prstGeom>
          <a:noFill/>
        </p:spPr>
        <p:txBody>
          <a:bodyPr wrap="square" rtlCol="0">
            <a:spAutoFit/>
          </a:bodyPr>
          <a:lstStyle/>
          <a:p>
            <a:r>
              <a:rPr lang="en-US" sz="2400" b="1" dirty="0">
                <a:solidFill>
                  <a:schemeClr val="accent2">
                    <a:lumMod val="50000"/>
                  </a:schemeClr>
                </a:solidFill>
              </a:rPr>
              <a:t>Emphasis on qualitative methods to set standards in initial year</a:t>
            </a:r>
          </a:p>
          <a:p>
            <a:endParaRPr lang="en-US" sz="2400" b="1" dirty="0">
              <a:solidFill>
                <a:schemeClr val="accent2">
                  <a:lumMod val="50000"/>
                </a:schemeClr>
              </a:solidFill>
            </a:endParaRPr>
          </a:p>
          <a:p>
            <a:r>
              <a:rPr lang="en-US" sz="2400" b="1" dirty="0">
                <a:solidFill>
                  <a:schemeClr val="accent2">
                    <a:lumMod val="50000"/>
                  </a:schemeClr>
                </a:solidFill>
              </a:rPr>
              <a:t>Emphasis on statistical equating to maintain standards</a:t>
            </a:r>
          </a:p>
        </p:txBody>
      </p:sp>
      <p:pic>
        <p:nvPicPr>
          <p:cNvPr id="23" name="Audio 22">
            <a:extLst>
              <a:ext uri="{FF2B5EF4-FFF2-40B4-BE49-F238E27FC236}">
                <a16:creationId xmlns:a16="http://schemas.microsoft.com/office/drawing/2014/main" id="{72E0CE34-0C29-369A-D160-33115877CD9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240543409"/>
      </p:ext>
    </p:extLst>
  </p:cSld>
  <p:clrMapOvr>
    <a:masterClrMapping/>
  </p:clrMapOvr>
  <mc:AlternateContent xmlns:mc="http://schemas.openxmlformats.org/markup-compatibility/2006" xmlns:p14="http://schemas.microsoft.com/office/powerpoint/2010/main">
    <mc:Choice Requires="p14">
      <p:transition spd="slow" p14:dur="2000" advTm="120904"/>
    </mc:Choice>
    <mc:Fallback xmlns="">
      <p:transition spd="slow" advTm="120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3"/>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35830-50D5-DB7A-5718-34BBACAEC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33CDCE-6C64-BF29-6A50-6F7FA9CBEB50}"/>
              </a:ext>
            </a:extLst>
          </p:cNvPr>
          <p:cNvSpPr>
            <a:spLocks noGrp="1"/>
          </p:cNvSpPr>
          <p:nvPr>
            <p:ph type="title"/>
          </p:nvPr>
        </p:nvSpPr>
        <p:spPr>
          <a:xfrm>
            <a:off x="1024128" y="585216"/>
            <a:ext cx="9720072" cy="1499616"/>
          </a:xfrm>
        </p:spPr>
        <p:txBody>
          <a:bodyPr>
            <a:normAutofit/>
          </a:bodyPr>
          <a:lstStyle/>
          <a:p>
            <a:r>
              <a:rPr lang="en-US" dirty="0">
                <a:solidFill>
                  <a:schemeClr val="accent2">
                    <a:lumMod val="50000"/>
                  </a:schemeClr>
                </a:solidFill>
              </a:rPr>
              <a:t>CONSTRUCT-based assessment example</a:t>
            </a:r>
          </a:p>
        </p:txBody>
      </p:sp>
      <p:sp>
        <p:nvSpPr>
          <p:cNvPr id="4" name="Content Placeholder 3">
            <a:extLst>
              <a:ext uri="{FF2B5EF4-FFF2-40B4-BE49-F238E27FC236}">
                <a16:creationId xmlns:a16="http://schemas.microsoft.com/office/drawing/2014/main" id="{C3485E56-6B06-FE76-A8DB-254C77EAC8CB}"/>
              </a:ext>
            </a:extLst>
          </p:cNvPr>
          <p:cNvSpPr>
            <a:spLocks noGrp="1"/>
          </p:cNvSpPr>
          <p:nvPr>
            <p:ph idx="1"/>
          </p:nvPr>
        </p:nvSpPr>
        <p:spPr>
          <a:xfrm>
            <a:off x="5565856" y="1871515"/>
            <a:ext cx="5079076" cy="4272742"/>
          </a:xfrm>
        </p:spPr>
        <p:txBody>
          <a:bodyPr>
            <a:normAutofit/>
          </a:bodyPr>
          <a:lstStyle/>
          <a:p>
            <a:pPr>
              <a:spcBef>
                <a:spcPts val="0"/>
              </a:spcBef>
            </a:pPr>
            <a:r>
              <a:rPr lang="en-GB" sz="1600" dirty="0">
                <a:effectLst/>
                <a:latin typeface="Calibri" panose="020F0502020204030204" pitchFamily="34" charset="0"/>
                <a:ea typeface="Calibri" panose="020F0502020204030204" pitchFamily="34" charset="0"/>
                <a:cs typeface="Times New Roman" panose="02020603050405020304" pitchFamily="18" charset="0"/>
              </a:rPr>
              <a:t>OECD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PISA 2018 Science scores</a:t>
            </a:r>
            <a:endParaRPr lang="en-US" sz="1600" dirty="0"/>
          </a:p>
        </p:txBody>
      </p:sp>
      <p:sp>
        <p:nvSpPr>
          <p:cNvPr id="5" name="TextBox 4">
            <a:extLst>
              <a:ext uri="{FF2B5EF4-FFF2-40B4-BE49-F238E27FC236}">
                <a16:creationId xmlns:a16="http://schemas.microsoft.com/office/drawing/2014/main" id="{E00AC457-4901-A84C-3B31-97D020E9BE6B}"/>
              </a:ext>
            </a:extLst>
          </p:cNvPr>
          <p:cNvSpPr txBox="1"/>
          <p:nvPr/>
        </p:nvSpPr>
        <p:spPr>
          <a:xfrm>
            <a:off x="7447788" y="6523441"/>
            <a:ext cx="6099048" cy="215444"/>
          </a:xfrm>
          <a:prstGeom prst="rect">
            <a:avLst/>
          </a:prstGeom>
          <a:noFill/>
        </p:spPr>
        <p:txBody>
          <a:bodyPr wrap="square">
            <a:spAutoFit/>
          </a:bodyPr>
          <a:lstStyle/>
          <a:p>
            <a:r>
              <a:rPr lang="en-US" sz="800" dirty="0"/>
              <a:t>https://</a:t>
            </a:r>
            <a:r>
              <a:rPr lang="en-US" sz="800" dirty="0" err="1"/>
              <a:t>www.oecd-ilibrary.org</a:t>
            </a:r>
            <a:r>
              <a:rPr lang="en-US" sz="800" dirty="0"/>
              <a:t>/sites/344a8203-en/</a:t>
            </a:r>
            <a:r>
              <a:rPr lang="en-US" sz="800" dirty="0" err="1"/>
              <a:t>index.html?itemId</a:t>
            </a:r>
            <a:r>
              <a:rPr lang="en-US" sz="800" dirty="0"/>
              <a:t>=/content/component/344a8203-en</a:t>
            </a:r>
          </a:p>
        </p:txBody>
      </p:sp>
      <p:pic>
        <p:nvPicPr>
          <p:cNvPr id="10242" name="Picture 2" descr="Figure I.7.1. Students’ proficiency in science (computer-based assessment)">
            <a:extLst>
              <a:ext uri="{FF2B5EF4-FFF2-40B4-BE49-F238E27FC236}">
                <a16:creationId xmlns:a16="http://schemas.microsoft.com/office/drawing/2014/main" id="{D743267B-F60F-2E0B-29AA-3C9C9A4008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4365" y="1947672"/>
            <a:ext cx="4074890" cy="49103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text&#10;&#10;Description automatically generated">
            <a:extLst>
              <a:ext uri="{FF2B5EF4-FFF2-40B4-BE49-F238E27FC236}">
                <a16:creationId xmlns:a16="http://schemas.microsoft.com/office/drawing/2014/main" id="{0AF2DA34-D02A-8F0F-BE57-8D55226430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1118" y="2735819"/>
            <a:ext cx="6283267" cy="3244357"/>
          </a:xfrm>
          <a:prstGeom prst="rect">
            <a:avLst/>
          </a:prstGeom>
        </p:spPr>
      </p:pic>
      <p:sp>
        <p:nvSpPr>
          <p:cNvPr id="8" name="TextBox 7">
            <a:extLst>
              <a:ext uri="{FF2B5EF4-FFF2-40B4-BE49-F238E27FC236}">
                <a16:creationId xmlns:a16="http://schemas.microsoft.com/office/drawing/2014/main" id="{3CA76059-F2E2-C3AA-4E4C-4BCF335E6F56}"/>
              </a:ext>
            </a:extLst>
          </p:cNvPr>
          <p:cNvSpPr txBox="1"/>
          <p:nvPr/>
        </p:nvSpPr>
        <p:spPr>
          <a:xfrm>
            <a:off x="5616148" y="2291330"/>
            <a:ext cx="2930995" cy="369332"/>
          </a:xfrm>
          <a:prstGeom prst="rect">
            <a:avLst/>
          </a:prstGeom>
          <a:noFill/>
        </p:spPr>
        <p:txBody>
          <a:bodyPr wrap="none" rtlCol="0">
            <a:spAutoFit/>
          </a:bodyPr>
          <a:lstStyle/>
          <a:p>
            <a:r>
              <a:rPr lang="en-US" dirty="0"/>
              <a:t>Full scale is from level 1b to 6</a:t>
            </a:r>
          </a:p>
        </p:txBody>
      </p:sp>
      <p:pic>
        <p:nvPicPr>
          <p:cNvPr id="22" name="Audio 21">
            <a:extLst>
              <a:ext uri="{FF2B5EF4-FFF2-40B4-BE49-F238E27FC236}">
                <a16:creationId xmlns:a16="http://schemas.microsoft.com/office/drawing/2014/main" id="{CF951B97-DB50-B081-99D6-29E005340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31301574"/>
      </p:ext>
    </p:extLst>
  </p:cSld>
  <p:clrMapOvr>
    <a:masterClrMapping/>
  </p:clrMapOvr>
  <mc:AlternateContent xmlns:mc="http://schemas.openxmlformats.org/markup-compatibility/2006" xmlns:p14="http://schemas.microsoft.com/office/powerpoint/2010/main">
    <mc:Choice Requires="p14">
      <p:transition spd="slow" p14:dur="2000" advTm="74093"/>
    </mc:Choice>
    <mc:Fallback xmlns="">
      <p:transition spd="slow" advTm="7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F5128D-F2C0-FCE3-4D3F-3F2B91129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CFE91-E5F4-3B91-9183-5FA55F1295E0}"/>
              </a:ext>
            </a:extLst>
          </p:cNvPr>
          <p:cNvSpPr>
            <a:spLocks noGrp="1"/>
          </p:cNvSpPr>
          <p:nvPr>
            <p:ph type="title"/>
          </p:nvPr>
        </p:nvSpPr>
        <p:spPr>
          <a:xfrm>
            <a:off x="1024128" y="585216"/>
            <a:ext cx="9720072" cy="1499616"/>
          </a:xfrm>
        </p:spPr>
        <p:txBody>
          <a:bodyPr>
            <a:normAutofit/>
          </a:bodyPr>
          <a:lstStyle/>
          <a:p>
            <a:r>
              <a:rPr lang="en-US"/>
              <a:t>Debates on construct-based assessment</a:t>
            </a:r>
          </a:p>
        </p:txBody>
      </p:sp>
      <p:graphicFrame>
        <p:nvGraphicFramePr>
          <p:cNvPr id="5" name="Content Placeholder 2">
            <a:extLst>
              <a:ext uri="{FF2B5EF4-FFF2-40B4-BE49-F238E27FC236}">
                <a16:creationId xmlns:a16="http://schemas.microsoft.com/office/drawing/2014/main" id="{B3CDA346-DA49-FC88-4475-41FF1F490540}"/>
              </a:ext>
            </a:extLst>
          </p:cNvPr>
          <p:cNvGraphicFramePr>
            <a:graphicFrameLocks noGrp="1"/>
          </p:cNvGraphicFramePr>
          <p:nvPr>
            <p:ph idx="1"/>
            <p:extLst>
              <p:ext uri="{D42A27DB-BD31-4B8C-83A1-F6EECF244321}">
                <p14:modId xmlns:p14="http://schemas.microsoft.com/office/powerpoint/2010/main" val="641379050"/>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Audio 9">
            <a:extLst>
              <a:ext uri="{FF2B5EF4-FFF2-40B4-BE49-F238E27FC236}">
                <a16:creationId xmlns:a16="http://schemas.microsoft.com/office/drawing/2014/main" id="{DB11E834-FDA0-2B7E-0DB9-F19B12A3F1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93277855"/>
      </p:ext>
    </p:extLst>
  </p:cSld>
  <p:clrMapOvr>
    <a:masterClrMapping/>
  </p:clrMapOvr>
  <mc:AlternateContent xmlns:mc="http://schemas.openxmlformats.org/markup-compatibility/2006" xmlns:p14="http://schemas.microsoft.com/office/powerpoint/2010/main">
    <mc:Choice Requires="p14">
      <p:transition spd="slow" p14:dur="2000" advTm="265985"/>
    </mc:Choice>
    <mc:Fallback xmlns="">
      <p:transition spd="slow" advTm="26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2.xml><?xml version="1.0" encoding="utf-8"?>
<p:tagLst xmlns:a="http://schemas.openxmlformats.org/drawingml/2006/main" xmlns:r="http://schemas.openxmlformats.org/officeDocument/2006/relationships" xmlns:p="http://schemas.openxmlformats.org/presentationml/2006/main">
  <p:tag name="TIMING" val="|46.5"/>
</p:tagLst>
</file>

<file path=ppt/tags/tag3.xml><?xml version="1.0" encoding="utf-8"?>
<p:tagLst xmlns:a="http://schemas.openxmlformats.org/drawingml/2006/main" xmlns:r="http://schemas.openxmlformats.org/officeDocument/2006/relationships" xmlns:p="http://schemas.openxmlformats.org/presentationml/2006/main">
  <p:tag name="TIMING" val="|35.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2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6f8d68c-4c0c-4f32-bae9-ac311fdbe6d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3A50DE75D555418ECE69F977ACF568" ma:contentTypeVersion="14" ma:contentTypeDescription="Create a new document." ma:contentTypeScope="" ma:versionID="0df4c3db80b7ab4a5040b61ab582d653">
  <xsd:schema xmlns:xsd="http://www.w3.org/2001/XMLSchema" xmlns:xs="http://www.w3.org/2001/XMLSchema" xmlns:p="http://schemas.microsoft.com/office/2006/metadata/properties" xmlns:ns3="a6f8d68c-4c0c-4f32-bae9-ac311fdbe6d4" xmlns:ns4="1f543aa1-1e15-4a9a-bdad-8319f97aff55" targetNamespace="http://schemas.microsoft.com/office/2006/metadata/properties" ma:root="true" ma:fieldsID="ff50506f09c3e906a2b9bcb01d4c3d3c" ns3:_="" ns4:_="">
    <xsd:import namespace="a6f8d68c-4c0c-4f32-bae9-ac311fdbe6d4"/>
    <xsd:import namespace="1f543aa1-1e15-4a9a-bdad-8319f97aff5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8d68c-4c0c-4f32-bae9-ac311fdbe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543aa1-1e15-4a9a-bdad-8319f97aff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CC2421-819F-4468-9BD0-036999109488}">
  <ds:schemaRefs>
    <ds:schemaRef ds:uri="http://schemas.microsoft.com/sharepoint/v3/contenttype/forms"/>
  </ds:schemaRefs>
</ds:datastoreItem>
</file>

<file path=customXml/itemProps2.xml><?xml version="1.0" encoding="utf-8"?>
<ds:datastoreItem xmlns:ds="http://schemas.openxmlformats.org/officeDocument/2006/customXml" ds:itemID="{A8531DDC-8B2E-45B2-80C0-A8AA9F24F949}">
  <ds:schemaRefs>
    <ds:schemaRef ds:uri="http://schemas.microsoft.com/office/2006/metadata/properties"/>
    <ds:schemaRef ds:uri="http://schemas.microsoft.com/office/2006/documentManagement/types"/>
    <ds:schemaRef ds:uri="a6f8d68c-4c0c-4f32-bae9-ac311fdbe6d4"/>
    <ds:schemaRef ds:uri="http://schemas.microsoft.com/office/infopath/2007/PartnerControls"/>
    <ds:schemaRef ds:uri="http://www.w3.org/XML/1998/namespace"/>
    <ds:schemaRef ds:uri="http://purl.org/dc/elements/1.1/"/>
    <ds:schemaRef ds:uri="http://purl.org/dc/dcmitype/"/>
    <ds:schemaRef ds:uri="http://schemas.openxmlformats.org/package/2006/metadata/core-properties"/>
    <ds:schemaRef ds:uri="1f543aa1-1e15-4a9a-bdad-8319f97aff55"/>
    <ds:schemaRef ds:uri="http://purl.org/dc/terms/"/>
  </ds:schemaRefs>
</ds:datastoreItem>
</file>

<file path=customXml/itemProps3.xml><?xml version="1.0" encoding="utf-8"?>
<ds:datastoreItem xmlns:ds="http://schemas.openxmlformats.org/officeDocument/2006/customXml" ds:itemID="{90ED993A-D8E9-471C-AFBB-2E6CA36FA9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f8d68c-4c0c-4f32-bae9-ac311fdbe6d4"/>
    <ds:schemaRef ds:uri="1f543aa1-1e15-4a9a-bdad-8319f97aff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2140</TotalTime>
  <Words>518</Words>
  <Application>Microsoft Office PowerPoint</Application>
  <PresentationFormat>Widescreen</PresentationFormat>
  <Paragraphs>73</Paragraphs>
  <Slides>11</Slides>
  <Notes>2</Notes>
  <HiddenSlides>0</HiddenSlides>
  <MMClips>11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Tw Cen MT Condensed</vt:lpstr>
      <vt:lpstr>Times</vt:lpstr>
      <vt:lpstr>Times New Roman</vt:lpstr>
      <vt:lpstr>Calibri</vt:lpstr>
      <vt:lpstr>Tw Cen MT</vt:lpstr>
      <vt:lpstr>Wingdings 3</vt:lpstr>
      <vt:lpstr>Cambria</vt:lpstr>
      <vt:lpstr>1_Integral</vt:lpstr>
      <vt:lpstr>2_Integral</vt:lpstr>
      <vt:lpstr>Setting educational assessment standards</vt:lpstr>
      <vt:lpstr>Setting educational assessment  standards</vt:lpstr>
      <vt:lpstr>In This lecture SERIES we consider</vt:lpstr>
      <vt:lpstr>Three paradigms of assessment</vt:lpstr>
      <vt:lpstr>Construct-based assessment</vt:lpstr>
      <vt:lpstr>Construct-based assessment</vt:lpstr>
      <vt:lpstr>Construct-referencing</vt:lpstr>
      <vt:lpstr>CONSTRUCT-based assessment example</vt:lpstr>
      <vt:lpstr>Debates on construct-based assessment</vt:lpstr>
      <vt:lpstr>Additional references used in this lecture</vt:lpstr>
      <vt:lpstr>FIND OUT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dc:title>
  <dc:creator>Jo-Anne Baird</dc:creator>
  <cp:lastModifiedBy>Hannah Freeman</cp:lastModifiedBy>
  <cp:revision>81</cp:revision>
  <cp:lastPrinted>2024-02-06T13:43:03Z</cp:lastPrinted>
  <dcterms:created xsi:type="dcterms:W3CDTF">2022-02-09T13:19:30Z</dcterms:created>
  <dcterms:modified xsi:type="dcterms:W3CDTF">2025-04-30T15:31:58Z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0x010100643A50DE75D555418ECE69F977ACF568</vt:lpwstr>
  </property>
</Properties>
</file>