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12" r:id="rId4"/>
    <p:sldMasterId id="2147483924" r:id="rId5"/>
  </p:sldMasterIdLst>
  <p:notesMasterIdLst>
    <p:notesMasterId r:id="rId17"/>
  </p:notesMasterIdLst>
  <p:sldIdLst>
    <p:sldId id="256" r:id="rId6"/>
    <p:sldId id="490" r:id="rId7"/>
    <p:sldId id="480" r:id="rId8"/>
    <p:sldId id="478" r:id="rId9"/>
    <p:sldId id="492" r:id="rId10"/>
    <p:sldId id="510" r:id="rId11"/>
    <p:sldId id="496" r:id="rId12"/>
    <p:sldId id="493" r:id="rId13"/>
    <p:sldId id="497" r:id="rId14"/>
    <p:sldId id="514" r:id="rId15"/>
    <p:sldId id="515" r:id="rId16"/>
  </p:sldIdLst>
  <p:sldSz cx="12192000" cy="6858000"/>
  <p:notesSz cx="6858000" cy="9144000"/>
  <p:embeddedFontLst>
    <p:embeddedFont>
      <p:font typeface="Open Sans" panose="020B0606030504020204" pitchFamily="34" charset="0"/>
      <p:regular r:id="rId18"/>
      <p:italic r:id="rId19"/>
    </p:embeddedFont>
    <p:embeddedFont>
      <p:font typeface="Times" panose="02020603050405020304" pitchFamily="18" charset="0"/>
      <p:regular r:id="rId20"/>
      <p:bold r:id="rId21"/>
      <p:italic r:id="rId22"/>
      <p:boldItalic r:id="rId23"/>
    </p:embeddedFont>
    <p:embeddedFont>
      <p:font typeface="Tw Cen MT" panose="020B0602020104020603" pitchFamily="34" charset="0"/>
      <p:regular r:id="rId24"/>
      <p:bold r:id="rId25"/>
      <p:italic r:id="rId26"/>
      <p:boldItalic r:id="rId27"/>
    </p:embeddedFont>
    <p:embeddedFont>
      <p:font typeface="Tw Cen MT Condensed" panose="020B0606020104020203" pitchFamily="34" charset="0"/>
      <p:regular r:id="rId28"/>
      <p:bold r:id="rId29"/>
    </p:embeddedFont>
    <p:embeddedFont>
      <p:font typeface="Wingdings 3" panose="05040102010807070707" pitchFamily="18" charset="2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E7"/>
    <a:srgbClr val="9113C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13"/>
    <p:restoredTop sz="93883" autoAdjust="0"/>
  </p:normalViewPr>
  <p:slideViewPr>
    <p:cSldViewPr snapToGrid="0" snapToObjects="1">
      <p:cViewPr varScale="1">
        <p:scale>
          <a:sx n="89" d="100"/>
          <a:sy n="89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3" d="100"/>
          <a:sy n="143" d="100"/>
        </p:scale>
        <p:origin x="241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9FA77-FEF1-4783-9544-C3E052017EA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38CD7-C524-4AD9-BECE-2790D2E269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What are standards &amp; what are qualification standards?</a:t>
          </a:r>
        </a:p>
      </dgm:t>
    </dgm:pt>
    <dgm:pt modelId="{EAE4A660-A1CA-4F8E-A42A-2D6C3952C237}" type="parTrans" cxnId="{5AE14346-C78A-4852-96E2-7DE76EC98E1D}">
      <dgm:prSet/>
      <dgm:spPr/>
      <dgm:t>
        <a:bodyPr/>
        <a:lstStyle/>
        <a:p>
          <a:endParaRPr lang="en-US" sz="2400"/>
        </a:p>
      </dgm:t>
    </dgm:pt>
    <dgm:pt modelId="{B32CA011-49A6-45B7-8809-A965CEC279D8}" type="sibTrans" cxnId="{5AE14346-C78A-4852-96E2-7DE76EC98E1D}">
      <dgm:prSet/>
      <dgm:spPr/>
      <dgm:t>
        <a:bodyPr/>
        <a:lstStyle/>
        <a:p>
          <a:endParaRPr lang="en-US" sz="2400"/>
        </a:p>
      </dgm:t>
    </dgm:pt>
    <dgm:pt modelId="{F0FBA4F5-F9B2-442D-A37E-13A203621E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Three different ways to think about assessments – assessment paradigms</a:t>
          </a:r>
        </a:p>
      </dgm:t>
    </dgm:pt>
    <dgm:pt modelId="{CB5BB8E7-87E2-48DA-B92A-FA392CF8F9B6}" type="parTrans" cxnId="{CD59DA57-798A-4202-ADBE-D0000934399E}">
      <dgm:prSet/>
      <dgm:spPr/>
      <dgm:t>
        <a:bodyPr/>
        <a:lstStyle/>
        <a:p>
          <a:endParaRPr lang="en-US" sz="2400"/>
        </a:p>
      </dgm:t>
    </dgm:pt>
    <dgm:pt modelId="{FFE2488B-43BA-44C1-9B86-272A83F39861}" type="sibTrans" cxnId="{CD59DA57-798A-4202-ADBE-D0000934399E}">
      <dgm:prSet/>
      <dgm:spPr/>
      <dgm:t>
        <a:bodyPr/>
        <a:lstStyle/>
        <a:p>
          <a:endParaRPr lang="en-US" sz="2400"/>
        </a:p>
      </dgm:t>
    </dgm:pt>
    <dgm:pt modelId="{4A44F525-21DE-4536-93F0-A4FE8FF62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How standards differ in philosophy &amp; method in these paradigms</a:t>
          </a:r>
        </a:p>
      </dgm:t>
    </dgm:pt>
    <dgm:pt modelId="{7A305E12-6FF4-4C0D-A1FF-5064C3CD2E9B}" type="parTrans" cxnId="{B30B37CF-08D8-4AB2-8D04-B0B463B3E69F}">
      <dgm:prSet/>
      <dgm:spPr/>
      <dgm:t>
        <a:bodyPr/>
        <a:lstStyle/>
        <a:p>
          <a:endParaRPr lang="en-US" sz="2400"/>
        </a:p>
      </dgm:t>
    </dgm:pt>
    <dgm:pt modelId="{65833F56-31F6-48E9-B386-E61E734EC7D8}" type="sibTrans" cxnId="{B30B37CF-08D8-4AB2-8D04-B0B463B3E69F}">
      <dgm:prSet/>
      <dgm:spPr/>
      <dgm:t>
        <a:bodyPr/>
        <a:lstStyle/>
        <a:p>
          <a:endParaRPr lang="en-US" sz="2400"/>
        </a:p>
      </dgm:t>
    </dgm:pt>
    <dgm:pt modelId="{FF49943B-9EA1-42E6-9EFC-2BFD7BACD6BE}" type="pres">
      <dgm:prSet presAssocID="{C849FA77-FEF1-4783-9544-C3E052017EA0}" presName="root" presStyleCnt="0">
        <dgm:presLayoutVars>
          <dgm:dir/>
          <dgm:resizeHandles val="exact"/>
        </dgm:presLayoutVars>
      </dgm:prSet>
      <dgm:spPr/>
    </dgm:pt>
    <dgm:pt modelId="{FB150EFD-8A50-48FC-BFCA-A729BBCDA091}" type="pres">
      <dgm:prSet presAssocID="{13938CD7-C524-4AD9-BECE-2790D2E269D4}" presName="compNode" presStyleCnt="0"/>
      <dgm:spPr/>
    </dgm:pt>
    <dgm:pt modelId="{0D354AE6-D951-4161-9B33-1BDDBDC77799}" type="pres">
      <dgm:prSet presAssocID="{13938CD7-C524-4AD9-BECE-2790D2E269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BA11E7A-76CF-43C3-9E66-E1AAD26187BC}" type="pres">
      <dgm:prSet presAssocID="{13938CD7-C524-4AD9-BECE-2790D2E269D4}" presName="spaceRect" presStyleCnt="0"/>
      <dgm:spPr/>
    </dgm:pt>
    <dgm:pt modelId="{420B39B2-6350-4169-9711-A254BE91F326}" type="pres">
      <dgm:prSet presAssocID="{13938CD7-C524-4AD9-BECE-2790D2E269D4}" presName="textRect" presStyleLbl="revTx" presStyleIdx="0" presStyleCnt="3">
        <dgm:presLayoutVars>
          <dgm:chMax val="1"/>
          <dgm:chPref val="1"/>
        </dgm:presLayoutVars>
      </dgm:prSet>
      <dgm:spPr/>
    </dgm:pt>
    <dgm:pt modelId="{D5781EAC-DE04-4D7B-9CA9-6BD39188C3B9}" type="pres">
      <dgm:prSet presAssocID="{B32CA011-49A6-45B7-8809-A965CEC279D8}" presName="sibTrans" presStyleCnt="0"/>
      <dgm:spPr/>
    </dgm:pt>
    <dgm:pt modelId="{C12A1BA0-4A7B-4D76-B5FD-5E988A6062D9}" type="pres">
      <dgm:prSet presAssocID="{F0FBA4F5-F9B2-442D-A37E-13A203621E50}" presName="compNode" presStyleCnt="0"/>
      <dgm:spPr/>
    </dgm:pt>
    <dgm:pt modelId="{716F0762-D02E-40A2-9B7B-11F9299DA95C}" type="pres">
      <dgm:prSet presAssocID="{F0FBA4F5-F9B2-442D-A37E-13A203621E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DBD74D0-BA0A-414B-9E68-BA01DEC00215}" type="pres">
      <dgm:prSet presAssocID="{F0FBA4F5-F9B2-442D-A37E-13A203621E50}" presName="spaceRect" presStyleCnt="0"/>
      <dgm:spPr/>
    </dgm:pt>
    <dgm:pt modelId="{4A43DB41-F525-45CC-9CBB-8F5254C7ED55}" type="pres">
      <dgm:prSet presAssocID="{F0FBA4F5-F9B2-442D-A37E-13A203621E50}" presName="textRect" presStyleLbl="revTx" presStyleIdx="1" presStyleCnt="3">
        <dgm:presLayoutVars>
          <dgm:chMax val="1"/>
          <dgm:chPref val="1"/>
        </dgm:presLayoutVars>
      </dgm:prSet>
      <dgm:spPr/>
    </dgm:pt>
    <dgm:pt modelId="{523B4F6E-F0E6-41B8-A548-3F8E85D79632}" type="pres">
      <dgm:prSet presAssocID="{FFE2488B-43BA-44C1-9B86-272A83F39861}" presName="sibTrans" presStyleCnt="0"/>
      <dgm:spPr/>
    </dgm:pt>
    <dgm:pt modelId="{4F4510CE-9B30-4A62-97BF-B7171F4A5D89}" type="pres">
      <dgm:prSet presAssocID="{4A44F525-21DE-4536-93F0-A4FE8FF62F33}" presName="compNode" presStyleCnt="0"/>
      <dgm:spPr/>
    </dgm:pt>
    <dgm:pt modelId="{A8EA3AB6-D7C6-455A-8E94-5F8691F00B10}" type="pres">
      <dgm:prSet presAssocID="{4A44F525-21DE-4536-93F0-A4FE8FF62F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09A49E6-F16F-44F7-95F9-739D0D9DF2D7}" type="pres">
      <dgm:prSet presAssocID="{4A44F525-21DE-4536-93F0-A4FE8FF62F33}" presName="spaceRect" presStyleCnt="0"/>
      <dgm:spPr/>
    </dgm:pt>
    <dgm:pt modelId="{1DF2CD1B-704C-48C8-940B-05E7D912FA2C}" type="pres">
      <dgm:prSet presAssocID="{4A44F525-21DE-4536-93F0-A4FE8FF62F33}" presName="textRect" presStyleLbl="revTx" presStyleIdx="2" presStyleCnt="3" custScaleX="92576">
        <dgm:presLayoutVars>
          <dgm:chMax val="1"/>
          <dgm:chPref val="1"/>
        </dgm:presLayoutVars>
      </dgm:prSet>
      <dgm:spPr/>
    </dgm:pt>
  </dgm:ptLst>
  <dgm:cxnLst>
    <dgm:cxn modelId="{93EF3426-53E0-4584-837A-142365C0848F}" type="presOf" srcId="{4A44F525-21DE-4536-93F0-A4FE8FF62F33}" destId="{1DF2CD1B-704C-48C8-940B-05E7D912FA2C}" srcOrd="0" destOrd="0" presId="urn:microsoft.com/office/officeart/2018/2/layout/IconLabelList"/>
    <dgm:cxn modelId="{181E2E43-2DC1-4746-9BE3-0E3B2050A0D1}" type="presOf" srcId="{C849FA77-FEF1-4783-9544-C3E052017EA0}" destId="{FF49943B-9EA1-42E6-9EFC-2BFD7BACD6BE}" srcOrd="0" destOrd="0" presId="urn:microsoft.com/office/officeart/2018/2/layout/IconLabelList"/>
    <dgm:cxn modelId="{5AE14346-C78A-4852-96E2-7DE76EC98E1D}" srcId="{C849FA77-FEF1-4783-9544-C3E052017EA0}" destId="{13938CD7-C524-4AD9-BECE-2790D2E269D4}" srcOrd="0" destOrd="0" parTransId="{EAE4A660-A1CA-4F8E-A42A-2D6C3952C237}" sibTransId="{B32CA011-49A6-45B7-8809-A965CEC279D8}"/>
    <dgm:cxn modelId="{CD59DA57-798A-4202-ADBE-D0000934399E}" srcId="{C849FA77-FEF1-4783-9544-C3E052017EA0}" destId="{F0FBA4F5-F9B2-442D-A37E-13A203621E50}" srcOrd="1" destOrd="0" parTransId="{CB5BB8E7-87E2-48DA-B92A-FA392CF8F9B6}" sibTransId="{FFE2488B-43BA-44C1-9B86-272A83F39861}"/>
    <dgm:cxn modelId="{D5E8997D-03CF-4F49-9134-D7B90F0E2AFA}" type="presOf" srcId="{F0FBA4F5-F9B2-442D-A37E-13A203621E50}" destId="{4A43DB41-F525-45CC-9CBB-8F5254C7ED55}" srcOrd="0" destOrd="0" presId="urn:microsoft.com/office/officeart/2018/2/layout/IconLabelList"/>
    <dgm:cxn modelId="{B30B37CF-08D8-4AB2-8D04-B0B463B3E69F}" srcId="{C849FA77-FEF1-4783-9544-C3E052017EA0}" destId="{4A44F525-21DE-4536-93F0-A4FE8FF62F33}" srcOrd="2" destOrd="0" parTransId="{7A305E12-6FF4-4C0D-A1FF-5064C3CD2E9B}" sibTransId="{65833F56-31F6-48E9-B386-E61E734EC7D8}"/>
    <dgm:cxn modelId="{6D6DFFD2-E2E3-4958-BC95-A72B0C48CA49}" type="presOf" srcId="{13938CD7-C524-4AD9-BECE-2790D2E269D4}" destId="{420B39B2-6350-4169-9711-A254BE91F326}" srcOrd="0" destOrd="0" presId="urn:microsoft.com/office/officeart/2018/2/layout/IconLabelList"/>
    <dgm:cxn modelId="{DBBC44D5-9FC9-4C97-8A35-F5FC1BFEB3A8}" type="presParOf" srcId="{FF49943B-9EA1-42E6-9EFC-2BFD7BACD6BE}" destId="{FB150EFD-8A50-48FC-BFCA-A729BBCDA091}" srcOrd="0" destOrd="0" presId="urn:microsoft.com/office/officeart/2018/2/layout/IconLabelList"/>
    <dgm:cxn modelId="{D59EEAEA-436D-4369-9673-FE93A115DDC5}" type="presParOf" srcId="{FB150EFD-8A50-48FC-BFCA-A729BBCDA091}" destId="{0D354AE6-D951-4161-9B33-1BDDBDC77799}" srcOrd="0" destOrd="0" presId="urn:microsoft.com/office/officeart/2018/2/layout/IconLabelList"/>
    <dgm:cxn modelId="{2418CE24-5D24-4918-BD48-182E5CC4FE27}" type="presParOf" srcId="{FB150EFD-8A50-48FC-BFCA-A729BBCDA091}" destId="{ABA11E7A-76CF-43C3-9E66-E1AAD26187BC}" srcOrd="1" destOrd="0" presId="urn:microsoft.com/office/officeart/2018/2/layout/IconLabelList"/>
    <dgm:cxn modelId="{2E7B1FD9-6E57-462B-9876-D9C2B4598EAF}" type="presParOf" srcId="{FB150EFD-8A50-48FC-BFCA-A729BBCDA091}" destId="{420B39B2-6350-4169-9711-A254BE91F326}" srcOrd="2" destOrd="0" presId="urn:microsoft.com/office/officeart/2018/2/layout/IconLabelList"/>
    <dgm:cxn modelId="{47298249-8922-464C-AD07-7CA52A3B2112}" type="presParOf" srcId="{FF49943B-9EA1-42E6-9EFC-2BFD7BACD6BE}" destId="{D5781EAC-DE04-4D7B-9CA9-6BD39188C3B9}" srcOrd="1" destOrd="0" presId="urn:microsoft.com/office/officeart/2018/2/layout/IconLabelList"/>
    <dgm:cxn modelId="{B8E2BB84-8D04-4BC0-BFA5-F341ED5ADD04}" type="presParOf" srcId="{FF49943B-9EA1-42E6-9EFC-2BFD7BACD6BE}" destId="{C12A1BA0-4A7B-4D76-B5FD-5E988A6062D9}" srcOrd="2" destOrd="0" presId="urn:microsoft.com/office/officeart/2018/2/layout/IconLabelList"/>
    <dgm:cxn modelId="{0562C0E5-D029-4523-B69E-08DE9BBCC40D}" type="presParOf" srcId="{C12A1BA0-4A7B-4D76-B5FD-5E988A6062D9}" destId="{716F0762-D02E-40A2-9B7B-11F9299DA95C}" srcOrd="0" destOrd="0" presId="urn:microsoft.com/office/officeart/2018/2/layout/IconLabelList"/>
    <dgm:cxn modelId="{1BBDA713-5E64-4844-9C00-2106151E8033}" type="presParOf" srcId="{C12A1BA0-4A7B-4D76-B5FD-5E988A6062D9}" destId="{3DBD74D0-BA0A-414B-9E68-BA01DEC00215}" srcOrd="1" destOrd="0" presId="urn:microsoft.com/office/officeart/2018/2/layout/IconLabelList"/>
    <dgm:cxn modelId="{7069D91C-1A50-4165-828F-8C6285E9128E}" type="presParOf" srcId="{C12A1BA0-4A7B-4D76-B5FD-5E988A6062D9}" destId="{4A43DB41-F525-45CC-9CBB-8F5254C7ED55}" srcOrd="2" destOrd="0" presId="urn:microsoft.com/office/officeart/2018/2/layout/IconLabelList"/>
    <dgm:cxn modelId="{9E70A3D0-30D0-4E59-8D0A-02ECFDD4902A}" type="presParOf" srcId="{FF49943B-9EA1-42E6-9EFC-2BFD7BACD6BE}" destId="{523B4F6E-F0E6-41B8-A548-3F8E85D79632}" srcOrd="3" destOrd="0" presId="urn:microsoft.com/office/officeart/2018/2/layout/IconLabelList"/>
    <dgm:cxn modelId="{BF7AD73B-FC1C-48FB-A56F-AD5A06D84CA6}" type="presParOf" srcId="{FF49943B-9EA1-42E6-9EFC-2BFD7BACD6BE}" destId="{4F4510CE-9B30-4A62-97BF-B7171F4A5D89}" srcOrd="4" destOrd="0" presId="urn:microsoft.com/office/officeart/2018/2/layout/IconLabelList"/>
    <dgm:cxn modelId="{6FE78EA1-53C6-49F1-AE10-D95ACD59D92B}" type="presParOf" srcId="{4F4510CE-9B30-4A62-97BF-B7171F4A5D89}" destId="{A8EA3AB6-D7C6-455A-8E94-5F8691F00B10}" srcOrd="0" destOrd="0" presId="urn:microsoft.com/office/officeart/2018/2/layout/IconLabelList"/>
    <dgm:cxn modelId="{39C882D4-8D2B-432D-BAAA-7A60ED5495CD}" type="presParOf" srcId="{4F4510CE-9B30-4A62-97BF-B7171F4A5D89}" destId="{309A49E6-F16F-44F7-95F9-739D0D9DF2D7}" srcOrd="1" destOrd="0" presId="urn:microsoft.com/office/officeart/2018/2/layout/IconLabelList"/>
    <dgm:cxn modelId="{E9E71EAF-8FFD-4EEB-A4CD-7496BB8C7647}" type="presParOf" srcId="{4F4510CE-9B30-4A62-97BF-B7171F4A5D89}" destId="{1DF2CD1B-704C-48C8-940B-05E7D912FA2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BE3E84-55EA-CA4D-BFE2-8E360E1C92C0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511F7D-F037-5B4F-964B-98D00180E5CD}">
      <dgm:prSet phldrT="[Text]"/>
      <dgm:spPr/>
      <dgm:t>
        <a:bodyPr/>
        <a:lstStyle/>
        <a:p>
          <a:r>
            <a:rPr lang="en-US"/>
            <a:t>Input factors</a:t>
          </a:r>
        </a:p>
      </dgm:t>
    </dgm:pt>
    <dgm:pt modelId="{633667E6-2D4B-C04B-9E88-27D272A3670C}" type="parTrans" cxnId="{C6EA17C3-F9AA-C14D-9336-9A541553E003}">
      <dgm:prSet/>
      <dgm:spPr/>
      <dgm:t>
        <a:bodyPr/>
        <a:lstStyle/>
        <a:p>
          <a:endParaRPr lang="en-US"/>
        </a:p>
      </dgm:t>
    </dgm:pt>
    <dgm:pt modelId="{953D6C0B-2F43-4F41-BD0B-E38C5F99139B}" type="sibTrans" cxnId="{C6EA17C3-F9AA-C14D-9336-9A541553E003}">
      <dgm:prSet/>
      <dgm:spPr/>
      <dgm:t>
        <a:bodyPr/>
        <a:lstStyle/>
        <a:p>
          <a:endParaRPr lang="en-US"/>
        </a:p>
      </dgm:t>
    </dgm:pt>
    <dgm:pt modelId="{47F6C1A1-2102-C447-B1EC-42273E456C6C}">
      <dgm:prSet phldrT="[Text]"/>
      <dgm:spPr/>
      <dgm:t>
        <a:bodyPr/>
        <a:lstStyle/>
        <a:p>
          <a:r>
            <a:rPr lang="en-US"/>
            <a:t>Pre-school</a:t>
          </a:r>
        </a:p>
      </dgm:t>
    </dgm:pt>
    <dgm:pt modelId="{E65D32FA-299B-3947-BF29-B44C315B45C8}" type="parTrans" cxnId="{D5A85316-DC6F-D745-82A3-C0E1F8114C21}">
      <dgm:prSet/>
      <dgm:spPr/>
      <dgm:t>
        <a:bodyPr/>
        <a:lstStyle/>
        <a:p>
          <a:endParaRPr lang="en-US"/>
        </a:p>
      </dgm:t>
    </dgm:pt>
    <dgm:pt modelId="{F1EDEC06-9CBE-334B-99AA-5FA0C558DCDB}" type="sibTrans" cxnId="{D5A85316-DC6F-D745-82A3-C0E1F8114C21}">
      <dgm:prSet/>
      <dgm:spPr/>
      <dgm:t>
        <a:bodyPr/>
        <a:lstStyle/>
        <a:p>
          <a:endParaRPr lang="en-US"/>
        </a:p>
      </dgm:t>
    </dgm:pt>
    <dgm:pt modelId="{ED65E0D2-30C2-B34A-8451-032030BFC1D7}">
      <dgm:prSet phldrT="[Text]"/>
      <dgm:spPr/>
      <dgm:t>
        <a:bodyPr/>
        <a:lstStyle/>
        <a:p>
          <a:r>
            <a:rPr lang="en-US"/>
            <a:t>Child health</a:t>
          </a:r>
        </a:p>
      </dgm:t>
    </dgm:pt>
    <dgm:pt modelId="{1DC65097-0D7F-794C-A47C-4FE361CBCFD3}" type="parTrans" cxnId="{5F3F0BE2-BF50-4E40-8164-88F26A32E774}">
      <dgm:prSet/>
      <dgm:spPr/>
      <dgm:t>
        <a:bodyPr/>
        <a:lstStyle/>
        <a:p>
          <a:endParaRPr lang="en-US"/>
        </a:p>
      </dgm:t>
    </dgm:pt>
    <dgm:pt modelId="{A0F16BBE-DB40-D740-9F64-2B4C15FDB56E}" type="sibTrans" cxnId="{5F3F0BE2-BF50-4E40-8164-88F26A32E774}">
      <dgm:prSet/>
      <dgm:spPr/>
      <dgm:t>
        <a:bodyPr/>
        <a:lstStyle/>
        <a:p>
          <a:endParaRPr lang="en-US"/>
        </a:p>
      </dgm:t>
    </dgm:pt>
    <dgm:pt modelId="{E002ED70-1297-1C43-A148-579DCB1947C3}">
      <dgm:prSet phldrT="[Text]"/>
      <dgm:spPr/>
      <dgm:t>
        <a:bodyPr/>
        <a:lstStyle/>
        <a:p>
          <a:r>
            <a:rPr lang="en-US"/>
            <a:t>Schooling</a:t>
          </a:r>
        </a:p>
      </dgm:t>
    </dgm:pt>
    <dgm:pt modelId="{E9FC391F-2925-E84B-AE1E-91F3B34FC721}" type="parTrans" cxnId="{77203CEF-1D14-0642-8663-8B9D75088793}">
      <dgm:prSet/>
      <dgm:spPr/>
      <dgm:t>
        <a:bodyPr/>
        <a:lstStyle/>
        <a:p>
          <a:endParaRPr lang="en-US"/>
        </a:p>
      </dgm:t>
    </dgm:pt>
    <dgm:pt modelId="{01D20AAA-908D-6D47-B1B1-4D2DEC6B5B88}" type="sibTrans" cxnId="{77203CEF-1D14-0642-8663-8B9D75088793}">
      <dgm:prSet/>
      <dgm:spPr/>
      <dgm:t>
        <a:bodyPr/>
        <a:lstStyle/>
        <a:p>
          <a:endParaRPr lang="en-US"/>
        </a:p>
      </dgm:t>
    </dgm:pt>
    <dgm:pt modelId="{57417D3C-F236-5444-8AC8-6474C13F7ED1}">
      <dgm:prSet phldrT="[Text]"/>
      <dgm:spPr/>
      <dgm:t>
        <a:bodyPr/>
        <a:lstStyle/>
        <a:p>
          <a:r>
            <a:rPr lang="en-US"/>
            <a:t>Attendance</a:t>
          </a:r>
        </a:p>
      </dgm:t>
    </dgm:pt>
    <dgm:pt modelId="{12DF3A28-34B8-FD40-8183-2A6A59446AFD}" type="parTrans" cxnId="{8ADC796E-B4EE-994E-A806-58F810075129}">
      <dgm:prSet/>
      <dgm:spPr/>
      <dgm:t>
        <a:bodyPr/>
        <a:lstStyle/>
        <a:p>
          <a:endParaRPr lang="en-US"/>
        </a:p>
      </dgm:t>
    </dgm:pt>
    <dgm:pt modelId="{61E79DEE-F43E-0644-A1A4-F19D5F885018}" type="sibTrans" cxnId="{8ADC796E-B4EE-994E-A806-58F810075129}">
      <dgm:prSet/>
      <dgm:spPr/>
      <dgm:t>
        <a:bodyPr/>
        <a:lstStyle/>
        <a:p>
          <a:endParaRPr lang="en-US"/>
        </a:p>
      </dgm:t>
    </dgm:pt>
    <dgm:pt modelId="{1DAB1D70-979D-A24A-8203-714E893872C6}">
      <dgm:prSet phldrT="[Text]"/>
      <dgm:spPr/>
      <dgm:t>
        <a:bodyPr/>
        <a:lstStyle/>
        <a:p>
          <a:r>
            <a:rPr lang="en-US"/>
            <a:t>Teacher pay</a:t>
          </a:r>
        </a:p>
      </dgm:t>
    </dgm:pt>
    <dgm:pt modelId="{F71C9807-8A46-F844-B45F-9D0D22AC65E6}" type="parTrans" cxnId="{12CFB2FC-A3C7-9B40-985B-20C458151A85}">
      <dgm:prSet/>
      <dgm:spPr/>
      <dgm:t>
        <a:bodyPr/>
        <a:lstStyle/>
        <a:p>
          <a:endParaRPr lang="en-US"/>
        </a:p>
      </dgm:t>
    </dgm:pt>
    <dgm:pt modelId="{2E267B5E-BCDE-AC44-8408-AF110872F1FD}" type="sibTrans" cxnId="{12CFB2FC-A3C7-9B40-985B-20C458151A85}">
      <dgm:prSet/>
      <dgm:spPr/>
      <dgm:t>
        <a:bodyPr/>
        <a:lstStyle/>
        <a:p>
          <a:endParaRPr lang="en-US"/>
        </a:p>
      </dgm:t>
    </dgm:pt>
    <dgm:pt modelId="{50650CC0-2DD9-AE4A-ACD6-4AFECC927668}">
      <dgm:prSet phldrT="[Text]"/>
      <dgm:spPr/>
      <dgm:t>
        <a:bodyPr/>
        <a:lstStyle/>
        <a:p>
          <a:r>
            <a:rPr lang="en-US" dirty="0"/>
            <a:t>Output factors</a:t>
          </a:r>
        </a:p>
      </dgm:t>
    </dgm:pt>
    <dgm:pt modelId="{ECB8145B-38FB-844C-9592-A8111E03D848}" type="parTrans" cxnId="{DB46FAC6-8D2E-CB4B-9001-5A07A0207C50}">
      <dgm:prSet/>
      <dgm:spPr/>
      <dgm:t>
        <a:bodyPr/>
        <a:lstStyle/>
        <a:p>
          <a:endParaRPr lang="en-US"/>
        </a:p>
      </dgm:t>
    </dgm:pt>
    <dgm:pt modelId="{80E0B86C-2C1F-ED4F-9650-C5C41510F3A8}" type="sibTrans" cxnId="{DB46FAC6-8D2E-CB4B-9001-5A07A0207C50}">
      <dgm:prSet/>
      <dgm:spPr/>
      <dgm:t>
        <a:bodyPr/>
        <a:lstStyle/>
        <a:p>
          <a:endParaRPr lang="en-US"/>
        </a:p>
      </dgm:t>
    </dgm:pt>
    <dgm:pt modelId="{9BFF0091-54F8-1A4B-B83C-D1D98502FBAE}">
      <dgm:prSet phldrT="[Text]"/>
      <dgm:spPr/>
      <dgm:t>
        <a:bodyPr/>
        <a:lstStyle/>
        <a:p>
          <a:r>
            <a:rPr lang="en-US"/>
            <a:t>Literacy &amp; numeracy rates</a:t>
          </a:r>
        </a:p>
      </dgm:t>
    </dgm:pt>
    <dgm:pt modelId="{2A6440D9-9FED-D54D-A9F2-DF69EBE4758C}" type="parTrans" cxnId="{C95A7EAA-1FCB-5849-83BE-3E2925BEEA83}">
      <dgm:prSet/>
      <dgm:spPr/>
      <dgm:t>
        <a:bodyPr/>
        <a:lstStyle/>
        <a:p>
          <a:endParaRPr lang="en-US"/>
        </a:p>
      </dgm:t>
    </dgm:pt>
    <dgm:pt modelId="{67D6BBC3-B5DD-894D-8F02-A977A0219AA3}" type="sibTrans" cxnId="{C95A7EAA-1FCB-5849-83BE-3E2925BEEA83}">
      <dgm:prSet/>
      <dgm:spPr/>
      <dgm:t>
        <a:bodyPr/>
        <a:lstStyle/>
        <a:p>
          <a:endParaRPr lang="en-US"/>
        </a:p>
      </dgm:t>
    </dgm:pt>
    <dgm:pt modelId="{16930707-7177-2D4E-8472-2DE64D5696AD}">
      <dgm:prSet phldrT="[Text]"/>
      <dgm:spPr/>
      <dgm:t>
        <a:bodyPr/>
        <a:lstStyle/>
        <a:p>
          <a:r>
            <a:rPr lang="en-US"/>
            <a:t>Economically active</a:t>
          </a:r>
        </a:p>
      </dgm:t>
    </dgm:pt>
    <dgm:pt modelId="{1E10517C-F87C-2049-A542-9018C69CACA9}" type="parTrans" cxnId="{14ADA4C9-30EB-CC4A-9EA0-8D2F8061F1D3}">
      <dgm:prSet/>
      <dgm:spPr/>
      <dgm:t>
        <a:bodyPr/>
        <a:lstStyle/>
        <a:p>
          <a:endParaRPr lang="en-US"/>
        </a:p>
      </dgm:t>
    </dgm:pt>
    <dgm:pt modelId="{E1933F7D-AD89-C74D-A404-927EBB3A16B3}" type="sibTrans" cxnId="{14ADA4C9-30EB-CC4A-9EA0-8D2F8061F1D3}">
      <dgm:prSet/>
      <dgm:spPr/>
      <dgm:t>
        <a:bodyPr/>
        <a:lstStyle/>
        <a:p>
          <a:endParaRPr lang="en-US"/>
        </a:p>
      </dgm:t>
    </dgm:pt>
    <dgm:pt modelId="{F24D8458-1063-B241-9D4F-221C30507F5E}">
      <dgm:prSet phldrT="[Text]"/>
      <dgm:spPr/>
      <dgm:t>
        <a:bodyPr/>
        <a:lstStyle/>
        <a:p>
          <a:r>
            <a:rPr lang="en-US"/>
            <a:t>Well-being</a:t>
          </a:r>
        </a:p>
      </dgm:t>
    </dgm:pt>
    <dgm:pt modelId="{16A41625-A613-7948-A32E-D1C6A290FB1E}" type="parTrans" cxnId="{5213CA4B-A269-F747-B84C-90425234BCBE}">
      <dgm:prSet/>
      <dgm:spPr/>
      <dgm:t>
        <a:bodyPr/>
        <a:lstStyle/>
        <a:p>
          <a:endParaRPr lang="en-US"/>
        </a:p>
      </dgm:t>
    </dgm:pt>
    <dgm:pt modelId="{ECE40749-64AC-8346-BDA3-8E3743225684}" type="sibTrans" cxnId="{5213CA4B-A269-F747-B84C-90425234BCBE}">
      <dgm:prSet/>
      <dgm:spPr/>
      <dgm:t>
        <a:bodyPr/>
        <a:lstStyle/>
        <a:p>
          <a:endParaRPr lang="en-US"/>
        </a:p>
      </dgm:t>
    </dgm:pt>
    <dgm:pt modelId="{19CBF9C2-8D67-7748-B203-8683125DAD30}">
      <dgm:prSet phldrT="[Text]"/>
      <dgm:spPr/>
      <dgm:t>
        <a:bodyPr/>
        <a:lstStyle/>
        <a:p>
          <a:r>
            <a:rPr lang="en-US"/>
            <a:t>Progression to Higher Education</a:t>
          </a:r>
        </a:p>
      </dgm:t>
    </dgm:pt>
    <dgm:pt modelId="{E5E6799F-2239-914F-8F84-68636CAB61DB}" type="parTrans" cxnId="{88B2429A-0B28-E34C-BBCA-A4BD5EC91163}">
      <dgm:prSet/>
      <dgm:spPr/>
      <dgm:t>
        <a:bodyPr/>
        <a:lstStyle/>
        <a:p>
          <a:endParaRPr lang="en-US"/>
        </a:p>
      </dgm:t>
    </dgm:pt>
    <dgm:pt modelId="{83BC4C07-CFF6-794B-91B7-9C1AFB875CB4}" type="sibTrans" cxnId="{88B2429A-0B28-E34C-BBCA-A4BD5EC91163}">
      <dgm:prSet/>
      <dgm:spPr/>
      <dgm:t>
        <a:bodyPr/>
        <a:lstStyle/>
        <a:p>
          <a:endParaRPr lang="en-US"/>
        </a:p>
      </dgm:t>
    </dgm:pt>
    <dgm:pt modelId="{14D6717E-C346-9241-90E7-EB88C96E89A0}">
      <dgm:prSet phldrT="[Text]"/>
      <dgm:spPr/>
      <dgm:t>
        <a:bodyPr/>
        <a:lstStyle/>
        <a:p>
          <a:r>
            <a:rPr lang="en-US"/>
            <a:t>Funding per pupil</a:t>
          </a:r>
        </a:p>
      </dgm:t>
    </dgm:pt>
    <dgm:pt modelId="{ECEC43A3-FB85-9440-8EA2-39A040FC7FFF}" type="parTrans" cxnId="{79623540-11C6-B743-B0B8-E0F9703D9C52}">
      <dgm:prSet/>
      <dgm:spPr/>
      <dgm:t>
        <a:bodyPr/>
        <a:lstStyle/>
        <a:p>
          <a:endParaRPr lang="en-US"/>
        </a:p>
      </dgm:t>
    </dgm:pt>
    <dgm:pt modelId="{EDA126C8-90AB-A742-B3B8-C758A9B9404F}" type="sibTrans" cxnId="{79623540-11C6-B743-B0B8-E0F9703D9C52}">
      <dgm:prSet/>
      <dgm:spPr/>
      <dgm:t>
        <a:bodyPr/>
        <a:lstStyle/>
        <a:p>
          <a:endParaRPr lang="en-US"/>
        </a:p>
      </dgm:t>
    </dgm:pt>
    <dgm:pt modelId="{0E5578A4-E238-8840-A4DE-2E98378DD8C5}">
      <dgm:prSet phldrT="[Text]"/>
      <dgm:spPr/>
      <dgm:t>
        <a:bodyPr/>
        <a:lstStyle/>
        <a:p>
          <a:r>
            <a:rPr lang="en-US"/>
            <a:t>% GDP on education</a:t>
          </a:r>
        </a:p>
      </dgm:t>
    </dgm:pt>
    <dgm:pt modelId="{16303098-46A1-3C4F-9E1D-5C9D965F2060}" type="parTrans" cxnId="{4F9352CA-8FED-B84D-BBC0-757ABC9BEF09}">
      <dgm:prSet/>
      <dgm:spPr/>
      <dgm:t>
        <a:bodyPr/>
        <a:lstStyle/>
        <a:p>
          <a:endParaRPr lang="en-US"/>
        </a:p>
      </dgm:t>
    </dgm:pt>
    <dgm:pt modelId="{CDC693AD-F2EE-E148-9CAA-A743A5259533}" type="sibTrans" cxnId="{4F9352CA-8FED-B84D-BBC0-757ABC9BEF09}">
      <dgm:prSet/>
      <dgm:spPr/>
      <dgm:t>
        <a:bodyPr/>
        <a:lstStyle/>
        <a:p>
          <a:endParaRPr lang="en-US"/>
        </a:p>
      </dgm:t>
    </dgm:pt>
    <dgm:pt modelId="{C2D5F87B-0DBF-4844-82EC-192C9E979AF2}">
      <dgm:prSet phldrT="[Text]"/>
      <dgm:spPr/>
      <dgm:t>
        <a:bodyPr/>
        <a:lstStyle/>
        <a:p>
          <a:r>
            <a:rPr lang="en-US">
              <a:solidFill>
                <a:srgbClr val="FF0000"/>
              </a:solidFill>
            </a:rPr>
            <a:t>Assessment outcomes</a:t>
          </a:r>
        </a:p>
      </dgm:t>
    </dgm:pt>
    <dgm:pt modelId="{B2FE8413-2B86-C64F-83A7-293B4DFBECCE}" type="parTrans" cxnId="{86BA6AFC-47F4-DD4B-A59F-EDDA403D242A}">
      <dgm:prSet/>
      <dgm:spPr/>
      <dgm:t>
        <a:bodyPr/>
        <a:lstStyle/>
        <a:p>
          <a:endParaRPr lang="en-US"/>
        </a:p>
      </dgm:t>
    </dgm:pt>
    <dgm:pt modelId="{1550B402-5799-6046-8D79-A7D36925967B}" type="sibTrans" cxnId="{86BA6AFC-47F4-DD4B-A59F-EDDA403D242A}">
      <dgm:prSet/>
      <dgm:spPr/>
      <dgm:t>
        <a:bodyPr/>
        <a:lstStyle/>
        <a:p>
          <a:endParaRPr lang="en-US"/>
        </a:p>
      </dgm:t>
    </dgm:pt>
    <dgm:pt modelId="{EFF21504-3621-A247-B19E-E34DFD0ADA80}">
      <dgm:prSet phldrT="[Text]"/>
      <dgm:spPr/>
      <dgm:t>
        <a:bodyPr/>
        <a:lstStyle/>
        <a:p>
          <a:r>
            <a:rPr lang="en-US"/>
            <a:t>Learning at home</a:t>
          </a:r>
        </a:p>
      </dgm:t>
    </dgm:pt>
    <dgm:pt modelId="{1BC33F72-6E43-7444-AE8B-D2E3FF6928DC}" type="parTrans" cxnId="{D9081C58-1A6D-CF46-A39C-AE452FCA8F3A}">
      <dgm:prSet/>
      <dgm:spPr/>
      <dgm:t>
        <a:bodyPr/>
        <a:lstStyle/>
        <a:p>
          <a:endParaRPr lang="en-US"/>
        </a:p>
      </dgm:t>
    </dgm:pt>
    <dgm:pt modelId="{476C1547-A87A-F240-8DE6-7CA1AD88F7B3}" type="sibTrans" cxnId="{D9081C58-1A6D-CF46-A39C-AE452FCA8F3A}">
      <dgm:prSet/>
      <dgm:spPr/>
      <dgm:t>
        <a:bodyPr/>
        <a:lstStyle/>
        <a:p>
          <a:endParaRPr lang="en-US"/>
        </a:p>
      </dgm:t>
    </dgm:pt>
    <dgm:pt modelId="{06D7B9B3-7747-9444-97F6-D401B2C07C0A}">
      <dgm:prSet phldrT="[Text]"/>
      <dgm:spPr/>
      <dgm:t>
        <a:bodyPr/>
        <a:lstStyle/>
        <a:p>
          <a:r>
            <a:rPr lang="en-US"/>
            <a:t>Child diet</a:t>
          </a:r>
        </a:p>
      </dgm:t>
    </dgm:pt>
    <dgm:pt modelId="{EA787A24-3B16-4646-B470-30A48298D493}" type="parTrans" cxnId="{6804F03B-59B9-3542-8214-A1A5CF55A837}">
      <dgm:prSet/>
      <dgm:spPr/>
      <dgm:t>
        <a:bodyPr/>
        <a:lstStyle/>
        <a:p>
          <a:endParaRPr lang="en-US"/>
        </a:p>
      </dgm:t>
    </dgm:pt>
    <dgm:pt modelId="{39EC00AB-A3FF-9248-A3AA-811AAD5AC84B}" type="sibTrans" cxnId="{6804F03B-59B9-3542-8214-A1A5CF55A837}">
      <dgm:prSet/>
      <dgm:spPr/>
      <dgm:t>
        <a:bodyPr/>
        <a:lstStyle/>
        <a:p>
          <a:endParaRPr lang="en-US"/>
        </a:p>
      </dgm:t>
    </dgm:pt>
    <dgm:pt modelId="{401E6B5D-6FF1-7748-B642-7D4A017FEE3A}">
      <dgm:prSet phldrT="[Text]"/>
      <dgm:spPr/>
      <dgm:t>
        <a:bodyPr/>
        <a:lstStyle/>
        <a:p>
          <a:endParaRPr lang="en-US"/>
        </a:p>
      </dgm:t>
    </dgm:pt>
    <dgm:pt modelId="{C96A46CA-F990-104A-82E4-E3ACCB52BCF7}" type="parTrans" cxnId="{F5261D9D-332F-E748-A20D-9F0EB7EF31BF}">
      <dgm:prSet/>
      <dgm:spPr/>
      <dgm:t>
        <a:bodyPr/>
        <a:lstStyle/>
        <a:p>
          <a:endParaRPr lang="en-US"/>
        </a:p>
      </dgm:t>
    </dgm:pt>
    <dgm:pt modelId="{E05ED38E-0B02-744A-8916-6F3CFE093F77}" type="sibTrans" cxnId="{F5261D9D-332F-E748-A20D-9F0EB7EF31BF}">
      <dgm:prSet/>
      <dgm:spPr/>
      <dgm:t>
        <a:bodyPr/>
        <a:lstStyle/>
        <a:p>
          <a:endParaRPr lang="en-US"/>
        </a:p>
      </dgm:t>
    </dgm:pt>
    <dgm:pt modelId="{847D794F-3D9A-7845-8A2A-E6BED700D95F}">
      <dgm:prSet phldrT="[Text]"/>
      <dgm:spPr/>
      <dgm:t>
        <a:bodyPr/>
        <a:lstStyle/>
        <a:p>
          <a:r>
            <a:rPr lang="en-US"/>
            <a:t>Pupil : teacher ratio</a:t>
          </a:r>
        </a:p>
      </dgm:t>
    </dgm:pt>
    <dgm:pt modelId="{20F5D75C-D9F2-6844-8062-FBA2DF3B468E}" type="parTrans" cxnId="{6B434451-0EE3-9D42-8A37-4B5857221321}">
      <dgm:prSet/>
      <dgm:spPr/>
      <dgm:t>
        <a:bodyPr/>
        <a:lstStyle/>
        <a:p>
          <a:endParaRPr lang="en-US"/>
        </a:p>
      </dgm:t>
    </dgm:pt>
    <dgm:pt modelId="{9A80B106-CB5A-874C-BD00-CD541B6078A0}" type="sibTrans" cxnId="{6B434451-0EE3-9D42-8A37-4B5857221321}">
      <dgm:prSet/>
      <dgm:spPr/>
      <dgm:t>
        <a:bodyPr/>
        <a:lstStyle/>
        <a:p>
          <a:endParaRPr lang="en-US"/>
        </a:p>
      </dgm:t>
    </dgm:pt>
    <dgm:pt modelId="{C6DF81C3-1607-D347-8BCB-5877C9E0FDC5}" type="pres">
      <dgm:prSet presAssocID="{D0BE3E84-55EA-CA4D-BFE2-8E360E1C92C0}" presName="Name0" presStyleCnt="0">
        <dgm:presLayoutVars>
          <dgm:dir/>
          <dgm:animLvl val="lvl"/>
          <dgm:resizeHandles val="exact"/>
        </dgm:presLayoutVars>
      </dgm:prSet>
      <dgm:spPr/>
    </dgm:pt>
    <dgm:pt modelId="{9E596C24-7794-844A-94C8-DF87A70951D5}" type="pres">
      <dgm:prSet presAssocID="{D0BE3E84-55EA-CA4D-BFE2-8E360E1C92C0}" presName="tSp" presStyleCnt="0"/>
      <dgm:spPr/>
    </dgm:pt>
    <dgm:pt modelId="{D003033A-5AD0-6447-91A0-1A4FD85F8386}" type="pres">
      <dgm:prSet presAssocID="{D0BE3E84-55EA-CA4D-BFE2-8E360E1C92C0}" presName="bSp" presStyleCnt="0"/>
      <dgm:spPr/>
    </dgm:pt>
    <dgm:pt modelId="{A8282E36-A528-634F-94C9-4C7F9A1A2B0F}" type="pres">
      <dgm:prSet presAssocID="{D0BE3E84-55EA-CA4D-BFE2-8E360E1C92C0}" presName="process" presStyleCnt="0"/>
      <dgm:spPr/>
    </dgm:pt>
    <dgm:pt modelId="{466192F7-E0A7-E54A-B8E1-BF27BA8B02FB}" type="pres">
      <dgm:prSet presAssocID="{42511F7D-F037-5B4F-964B-98D00180E5CD}" presName="composite1" presStyleCnt="0"/>
      <dgm:spPr/>
    </dgm:pt>
    <dgm:pt modelId="{8E4F8BE3-0C15-BD42-B004-8F6DFDDADE82}" type="pres">
      <dgm:prSet presAssocID="{42511F7D-F037-5B4F-964B-98D00180E5CD}" presName="dummyNode1" presStyleLbl="node1" presStyleIdx="0" presStyleCnt="3"/>
      <dgm:spPr/>
    </dgm:pt>
    <dgm:pt modelId="{6F2B7770-37B9-FC48-B6E6-512B312707F5}" type="pres">
      <dgm:prSet presAssocID="{42511F7D-F037-5B4F-964B-98D00180E5CD}" presName="childNode1" presStyleLbl="bgAcc1" presStyleIdx="0" presStyleCnt="3">
        <dgm:presLayoutVars>
          <dgm:bulletEnabled val="1"/>
        </dgm:presLayoutVars>
      </dgm:prSet>
      <dgm:spPr/>
    </dgm:pt>
    <dgm:pt modelId="{FA2C3205-5C4D-634F-89D6-A8D8C08CE15F}" type="pres">
      <dgm:prSet presAssocID="{42511F7D-F037-5B4F-964B-98D00180E5CD}" presName="childNode1tx" presStyleLbl="bgAcc1" presStyleIdx="0" presStyleCnt="3">
        <dgm:presLayoutVars>
          <dgm:bulletEnabled val="1"/>
        </dgm:presLayoutVars>
      </dgm:prSet>
      <dgm:spPr/>
    </dgm:pt>
    <dgm:pt modelId="{6024A3CC-45BF-4541-80AD-4F499D28C90C}" type="pres">
      <dgm:prSet presAssocID="{42511F7D-F037-5B4F-964B-98D00180E5CD}" presName="parentNode1" presStyleLbl="node1" presStyleIdx="0" presStyleCnt="3" custLinFactNeighborX="-3862" custLinFactNeighborY="-27198">
        <dgm:presLayoutVars>
          <dgm:chMax val="1"/>
          <dgm:bulletEnabled val="1"/>
        </dgm:presLayoutVars>
      </dgm:prSet>
      <dgm:spPr/>
    </dgm:pt>
    <dgm:pt modelId="{24F7F9BE-F95C-454D-BDB4-C4CC90AED8E6}" type="pres">
      <dgm:prSet presAssocID="{42511F7D-F037-5B4F-964B-98D00180E5CD}" presName="connSite1" presStyleCnt="0"/>
      <dgm:spPr/>
    </dgm:pt>
    <dgm:pt modelId="{FA6D0365-A9FE-1F42-B962-7778D512DE04}" type="pres">
      <dgm:prSet presAssocID="{953D6C0B-2F43-4F41-BD0B-E38C5F99139B}" presName="Name9" presStyleLbl="sibTrans2D1" presStyleIdx="0" presStyleCnt="2" custLinFactNeighborX="5698" custLinFactNeighborY="-13865"/>
      <dgm:spPr/>
    </dgm:pt>
    <dgm:pt modelId="{792DD3F8-B2B5-3840-9546-9E130D451A69}" type="pres">
      <dgm:prSet presAssocID="{E002ED70-1297-1C43-A148-579DCB1947C3}" presName="composite2" presStyleCnt="0"/>
      <dgm:spPr/>
    </dgm:pt>
    <dgm:pt modelId="{FCAE58DF-ECE7-094C-91EC-0A15EC2C7179}" type="pres">
      <dgm:prSet presAssocID="{E002ED70-1297-1C43-A148-579DCB1947C3}" presName="dummyNode2" presStyleLbl="node1" presStyleIdx="0" presStyleCnt="3"/>
      <dgm:spPr/>
    </dgm:pt>
    <dgm:pt modelId="{CFD02BFF-150D-E84D-B13C-BFD3DA3E636D}" type="pres">
      <dgm:prSet presAssocID="{E002ED70-1297-1C43-A148-579DCB1947C3}" presName="childNode2" presStyleLbl="bgAcc1" presStyleIdx="1" presStyleCnt="3">
        <dgm:presLayoutVars>
          <dgm:bulletEnabled val="1"/>
        </dgm:presLayoutVars>
      </dgm:prSet>
      <dgm:spPr/>
    </dgm:pt>
    <dgm:pt modelId="{7FA2D4F2-6A4C-D441-9586-59C4391260C0}" type="pres">
      <dgm:prSet presAssocID="{E002ED70-1297-1C43-A148-579DCB1947C3}" presName="childNode2tx" presStyleLbl="bgAcc1" presStyleIdx="1" presStyleCnt="3">
        <dgm:presLayoutVars>
          <dgm:bulletEnabled val="1"/>
        </dgm:presLayoutVars>
      </dgm:prSet>
      <dgm:spPr/>
    </dgm:pt>
    <dgm:pt modelId="{A6B2ECA4-B304-DC49-B346-41069320A6D1}" type="pres">
      <dgm:prSet presAssocID="{E002ED70-1297-1C43-A148-579DCB1947C3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BF681FD0-60D6-9C4A-AF01-6040114B8822}" type="pres">
      <dgm:prSet presAssocID="{E002ED70-1297-1C43-A148-579DCB1947C3}" presName="connSite2" presStyleCnt="0"/>
      <dgm:spPr/>
    </dgm:pt>
    <dgm:pt modelId="{C06DF38D-B481-A64B-8FD9-B05DC31C7D4F}" type="pres">
      <dgm:prSet presAssocID="{01D20AAA-908D-6D47-B1B1-4D2DEC6B5B88}" presName="Name18" presStyleLbl="sibTrans2D1" presStyleIdx="1" presStyleCnt="2" custLinFactNeighborX="3817" custLinFactNeighborY="10907"/>
      <dgm:spPr/>
    </dgm:pt>
    <dgm:pt modelId="{1642CCC4-2542-414B-94D9-EEDF3F2DB612}" type="pres">
      <dgm:prSet presAssocID="{50650CC0-2DD9-AE4A-ACD6-4AFECC927668}" presName="composite1" presStyleCnt="0"/>
      <dgm:spPr/>
    </dgm:pt>
    <dgm:pt modelId="{79F1A06A-EFA3-5245-A89B-33BD3812FCA5}" type="pres">
      <dgm:prSet presAssocID="{50650CC0-2DD9-AE4A-ACD6-4AFECC927668}" presName="dummyNode1" presStyleLbl="node1" presStyleIdx="1" presStyleCnt="3"/>
      <dgm:spPr/>
    </dgm:pt>
    <dgm:pt modelId="{52B5B522-8851-7F41-9732-876ED873BD64}" type="pres">
      <dgm:prSet presAssocID="{50650CC0-2DD9-AE4A-ACD6-4AFECC927668}" presName="childNode1" presStyleLbl="bgAcc1" presStyleIdx="2" presStyleCnt="3">
        <dgm:presLayoutVars>
          <dgm:bulletEnabled val="1"/>
        </dgm:presLayoutVars>
      </dgm:prSet>
      <dgm:spPr/>
    </dgm:pt>
    <dgm:pt modelId="{616D76F2-F1CF-D047-AF9C-E9184B39B99F}" type="pres">
      <dgm:prSet presAssocID="{50650CC0-2DD9-AE4A-ACD6-4AFECC927668}" presName="childNode1tx" presStyleLbl="bgAcc1" presStyleIdx="2" presStyleCnt="3">
        <dgm:presLayoutVars>
          <dgm:bulletEnabled val="1"/>
        </dgm:presLayoutVars>
      </dgm:prSet>
      <dgm:spPr/>
    </dgm:pt>
    <dgm:pt modelId="{E01D7903-FD28-FD42-8EBE-AC2A86415047}" type="pres">
      <dgm:prSet presAssocID="{50650CC0-2DD9-AE4A-ACD6-4AFECC927668}" presName="parentNode1" presStyleLbl="node1" presStyleIdx="2" presStyleCnt="3" custLinFactNeighborX="1861" custLinFactNeighborY="-14381">
        <dgm:presLayoutVars>
          <dgm:chMax val="1"/>
          <dgm:bulletEnabled val="1"/>
        </dgm:presLayoutVars>
      </dgm:prSet>
      <dgm:spPr/>
    </dgm:pt>
    <dgm:pt modelId="{D03CF39A-217E-1A45-B52D-D5CE3D496B95}" type="pres">
      <dgm:prSet presAssocID="{50650CC0-2DD9-AE4A-ACD6-4AFECC927668}" presName="connSite1" presStyleCnt="0"/>
      <dgm:spPr/>
    </dgm:pt>
  </dgm:ptLst>
  <dgm:cxnLst>
    <dgm:cxn modelId="{CBDEA203-5911-4A4C-83A0-B1097F0631D4}" type="presOf" srcId="{19CBF9C2-8D67-7748-B203-8683125DAD30}" destId="{616D76F2-F1CF-D047-AF9C-E9184B39B99F}" srcOrd="1" destOrd="1" presId="urn:microsoft.com/office/officeart/2005/8/layout/hProcess4"/>
    <dgm:cxn modelId="{1D5E0106-48B6-3E4C-8066-19E02960FAF8}" type="presOf" srcId="{1DAB1D70-979D-A24A-8203-714E893872C6}" destId="{CFD02BFF-150D-E84D-B13C-BFD3DA3E636D}" srcOrd="0" destOrd="2" presId="urn:microsoft.com/office/officeart/2005/8/layout/hProcess4"/>
    <dgm:cxn modelId="{D9038E12-FA0F-A446-9825-5DFC67FB912A}" type="presOf" srcId="{C2D5F87B-0DBF-4844-82EC-192C9E979AF2}" destId="{CFD02BFF-150D-E84D-B13C-BFD3DA3E636D}" srcOrd="0" destOrd="5" presId="urn:microsoft.com/office/officeart/2005/8/layout/hProcess4"/>
    <dgm:cxn modelId="{D5A85316-DC6F-D745-82A3-C0E1F8114C21}" srcId="{42511F7D-F037-5B4F-964B-98D00180E5CD}" destId="{47F6C1A1-2102-C447-B1EC-42273E456C6C}" srcOrd="0" destOrd="0" parTransId="{E65D32FA-299B-3947-BF29-B44C315B45C8}" sibTransId="{F1EDEC06-9CBE-334B-99AA-5FA0C558DCDB}"/>
    <dgm:cxn modelId="{B66C8616-6970-D949-98A9-BE5C11F5A803}" type="presOf" srcId="{50650CC0-2DD9-AE4A-ACD6-4AFECC927668}" destId="{E01D7903-FD28-FD42-8EBE-AC2A86415047}" srcOrd="0" destOrd="0" presId="urn:microsoft.com/office/officeart/2005/8/layout/hProcess4"/>
    <dgm:cxn modelId="{5FDE8132-2A71-DD40-8ED8-E25F30B933A1}" type="presOf" srcId="{57417D3C-F236-5444-8AC8-6474C13F7ED1}" destId="{7FA2D4F2-6A4C-D441-9586-59C4391260C0}" srcOrd="1" destOrd="0" presId="urn:microsoft.com/office/officeart/2005/8/layout/hProcess4"/>
    <dgm:cxn modelId="{62722C3A-2785-3244-963A-A1A210DF1872}" type="presOf" srcId="{01D20AAA-908D-6D47-B1B1-4D2DEC6B5B88}" destId="{C06DF38D-B481-A64B-8FD9-B05DC31C7D4F}" srcOrd="0" destOrd="0" presId="urn:microsoft.com/office/officeart/2005/8/layout/hProcess4"/>
    <dgm:cxn modelId="{6804F03B-59B9-3542-8214-A1A5CF55A837}" srcId="{42511F7D-F037-5B4F-964B-98D00180E5CD}" destId="{06D7B9B3-7747-9444-97F6-D401B2C07C0A}" srcOrd="3" destOrd="0" parTransId="{EA787A24-3B16-4646-B470-30A48298D493}" sibTransId="{39EC00AB-A3FF-9248-A3AA-811AAD5AC84B}"/>
    <dgm:cxn modelId="{79623540-11C6-B743-B0B8-E0F9703D9C52}" srcId="{E002ED70-1297-1C43-A148-579DCB1947C3}" destId="{14D6717E-C346-9241-90E7-EB88C96E89A0}" srcOrd="3" destOrd="0" parTransId="{ECEC43A3-FB85-9440-8EA2-39A040FC7FFF}" sibTransId="{EDA126C8-90AB-A742-B3B8-C758A9B9404F}"/>
    <dgm:cxn modelId="{F1B3A241-D647-AB41-95B6-CDF9F05FB909}" type="presOf" srcId="{57417D3C-F236-5444-8AC8-6474C13F7ED1}" destId="{CFD02BFF-150D-E84D-B13C-BFD3DA3E636D}" srcOrd="0" destOrd="0" presId="urn:microsoft.com/office/officeart/2005/8/layout/hProcess4"/>
    <dgm:cxn modelId="{F1691F44-D04C-B74D-95B2-8A1E6A2873DC}" type="presOf" srcId="{F24D8458-1063-B241-9D4F-221C30507F5E}" destId="{616D76F2-F1CF-D047-AF9C-E9184B39B99F}" srcOrd="1" destOrd="3" presId="urn:microsoft.com/office/officeart/2005/8/layout/hProcess4"/>
    <dgm:cxn modelId="{A9AF4566-114A-6341-8A7A-1F7DDFF100E1}" type="presOf" srcId="{06D7B9B3-7747-9444-97F6-D401B2C07C0A}" destId="{6F2B7770-37B9-FC48-B6E6-512B312707F5}" srcOrd="0" destOrd="3" presId="urn:microsoft.com/office/officeart/2005/8/layout/hProcess4"/>
    <dgm:cxn modelId="{137B7F4A-372D-9642-A356-D36610BFDBFB}" type="presOf" srcId="{19CBF9C2-8D67-7748-B203-8683125DAD30}" destId="{52B5B522-8851-7F41-9732-876ED873BD64}" srcOrd="0" destOrd="1" presId="urn:microsoft.com/office/officeart/2005/8/layout/hProcess4"/>
    <dgm:cxn modelId="{5213CA4B-A269-F747-B84C-90425234BCBE}" srcId="{50650CC0-2DD9-AE4A-ACD6-4AFECC927668}" destId="{F24D8458-1063-B241-9D4F-221C30507F5E}" srcOrd="3" destOrd="0" parTransId="{16A41625-A613-7948-A32E-D1C6A290FB1E}" sibTransId="{ECE40749-64AC-8346-BDA3-8E3743225684}"/>
    <dgm:cxn modelId="{E729376E-E4D1-0248-ABB9-46F8FABB81FF}" type="presOf" srcId="{0E5578A4-E238-8840-A4DE-2E98378DD8C5}" destId="{CFD02BFF-150D-E84D-B13C-BFD3DA3E636D}" srcOrd="0" destOrd="4" presId="urn:microsoft.com/office/officeart/2005/8/layout/hProcess4"/>
    <dgm:cxn modelId="{8ADC796E-B4EE-994E-A806-58F810075129}" srcId="{E002ED70-1297-1C43-A148-579DCB1947C3}" destId="{57417D3C-F236-5444-8AC8-6474C13F7ED1}" srcOrd="0" destOrd="0" parTransId="{12DF3A28-34B8-FD40-8183-2A6A59446AFD}" sibTransId="{61E79DEE-F43E-0644-A1A4-F19D5F885018}"/>
    <dgm:cxn modelId="{6B434451-0EE3-9D42-8A37-4B5857221321}" srcId="{E002ED70-1297-1C43-A148-579DCB1947C3}" destId="{847D794F-3D9A-7845-8A2A-E6BED700D95F}" srcOrd="1" destOrd="0" parTransId="{20F5D75C-D9F2-6844-8062-FBA2DF3B468E}" sibTransId="{9A80B106-CB5A-874C-BD00-CD541B6078A0}"/>
    <dgm:cxn modelId="{9BE73073-49A3-7B41-A5B5-3516DAA3DD9C}" type="presOf" srcId="{06D7B9B3-7747-9444-97F6-D401B2C07C0A}" destId="{FA2C3205-5C4D-634F-89D6-A8D8C08CE15F}" srcOrd="1" destOrd="3" presId="urn:microsoft.com/office/officeart/2005/8/layout/hProcess4"/>
    <dgm:cxn modelId="{DE906F55-0065-FE46-ABFD-70C51D74803B}" type="presOf" srcId="{401E6B5D-6FF1-7748-B642-7D4A017FEE3A}" destId="{FA2C3205-5C4D-634F-89D6-A8D8C08CE15F}" srcOrd="1" destOrd="4" presId="urn:microsoft.com/office/officeart/2005/8/layout/hProcess4"/>
    <dgm:cxn modelId="{739BE075-B274-3F45-963C-C785C80F6A29}" type="presOf" srcId="{9BFF0091-54F8-1A4B-B83C-D1D98502FBAE}" destId="{52B5B522-8851-7F41-9732-876ED873BD64}" srcOrd="0" destOrd="0" presId="urn:microsoft.com/office/officeart/2005/8/layout/hProcess4"/>
    <dgm:cxn modelId="{6392D756-A711-134C-9D93-71FF61171E43}" type="presOf" srcId="{F24D8458-1063-B241-9D4F-221C30507F5E}" destId="{52B5B522-8851-7F41-9732-876ED873BD64}" srcOrd="0" destOrd="3" presId="urn:microsoft.com/office/officeart/2005/8/layout/hProcess4"/>
    <dgm:cxn modelId="{79B25E57-4194-0F4E-A4FB-87B2272A4A9F}" type="presOf" srcId="{16930707-7177-2D4E-8472-2DE64D5696AD}" destId="{52B5B522-8851-7F41-9732-876ED873BD64}" srcOrd="0" destOrd="2" presId="urn:microsoft.com/office/officeart/2005/8/layout/hProcess4"/>
    <dgm:cxn modelId="{D9081C58-1A6D-CF46-A39C-AE452FCA8F3A}" srcId="{42511F7D-F037-5B4F-964B-98D00180E5CD}" destId="{EFF21504-3621-A247-B19E-E34DFD0ADA80}" srcOrd="1" destOrd="0" parTransId="{1BC33F72-6E43-7444-AE8B-D2E3FF6928DC}" sibTransId="{476C1547-A87A-F240-8DE6-7CA1AD88F7B3}"/>
    <dgm:cxn modelId="{9CCBE359-ED0D-5248-B70B-04AB7CA99AE8}" type="presOf" srcId="{14D6717E-C346-9241-90E7-EB88C96E89A0}" destId="{CFD02BFF-150D-E84D-B13C-BFD3DA3E636D}" srcOrd="0" destOrd="3" presId="urn:microsoft.com/office/officeart/2005/8/layout/hProcess4"/>
    <dgm:cxn modelId="{2384F25A-4A1E-E444-885B-87B6FD6F3B72}" type="presOf" srcId="{1DAB1D70-979D-A24A-8203-714E893872C6}" destId="{7FA2D4F2-6A4C-D441-9586-59C4391260C0}" srcOrd="1" destOrd="2" presId="urn:microsoft.com/office/officeart/2005/8/layout/hProcess4"/>
    <dgm:cxn modelId="{1F06147E-ECC8-174C-9895-69681F575D13}" type="presOf" srcId="{401E6B5D-6FF1-7748-B642-7D4A017FEE3A}" destId="{6F2B7770-37B9-FC48-B6E6-512B312707F5}" srcOrd="0" destOrd="4" presId="urn:microsoft.com/office/officeart/2005/8/layout/hProcess4"/>
    <dgm:cxn modelId="{D7DC8B82-7617-AF4E-A1B5-8705FBD6C542}" type="presOf" srcId="{D0BE3E84-55EA-CA4D-BFE2-8E360E1C92C0}" destId="{C6DF81C3-1607-D347-8BCB-5877C9E0FDC5}" srcOrd="0" destOrd="0" presId="urn:microsoft.com/office/officeart/2005/8/layout/hProcess4"/>
    <dgm:cxn modelId="{FD467087-DCA5-F140-B0FC-FEE1C97CB372}" type="presOf" srcId="{EFF21504-3621-A247-B19E-E34DFD0ADA80}" destId="{FA2C3205-5C4D-634F-89D6-A8D8C08CE15F}" srcOrd="1" destOrd="1" presId="urn:microsoft.com/office/officeart/2005/8/layout/hProcess4"/>
    <dgm:cxn modelId="{88B2429A-0B28-E34C-BBCA-A4BD5EC91163}" srcId="{50650CC0-2DD9-AE4A-ACD6-4AFECC927668}" destId="{19CBF9C2-8D67-7748-B203-8683125DAD30}" srcOrd="1" destOrd="0" parTransId="{E5E6799F-2239-914F-8F84-68636CAB61DB}" sibTransId="{83BC4C07-CFF6-794B-91B7-9C1AFB875CB4}"/>
    <dgm:cxn modelId="{8BA4CD9A-7253-034D-A616-9C5D7E8D50EC}" type="presOf" srcId="{ED65E0D2-30C2-B34A-8451-032030BFC1D7}" destId="{6F2B7770-37B9-FC48-B6E6-512B312707F5}" srcOrd="0" destOrd="2" presId="urn:microsoft.com/office/officeart/2005/8/layout/hProcess4"/>
    <dgm:cxn modelId="{F5261D9D-332F-E748-A20D-9F0EB7EF31BF}" srcId="{42511F7D-F037-5B4F-964B-98D00180E5CD}" destId="{401E6B5D-6FF1-7748-B642-7D4A017FEE3A}" srcOrd="4" destOrd="0" parTransId="{C96A46CA-F990-104A-82E4-E3ACCB52BCF7}" sibTransId="{E05ED38E-0B02-744A-8916-6F3CFE093F77}"/>
    <dgm:cxn modelId="{F6228BA3-648A-034B-AB9A-00865A0A7BBD}" type="presOf" srcId="{E002ED70-1297-1C43-A148-579DCB1947C3}" destId="{A6B2ECA4-B304-DC49-B346-41069320A6D1}" srcOrd="0" destOrd="0" presId="urn:microsoft.com/office/officeart/2005/8/layout/hProcess4"/>
    <dgm:cxn modelId="{304BFDA3-168E-1B41-BB57-494B70A492B2}" type="presOf" srcId="{47F6C1A1-2102-C447-B1EC-42273E456C6C}" destId="{6F2B7770-37B9-FC48-B6E6-512B312707F5}" srcOrd="0" destOrd="0" presId="urn:microsoft.com/office/officeart/2005/8/layout/hProcess4"/>
    <dgm:cxn modelId="{EF4DE5A4-C1B9-A14A-BA61-2D77DB7DD381}" type="presOf" srcId="{42511F7D-F037-5B4F-964B-98D00180E5CD}" destId="{6024A3CC-45BF-4541-80AD-4F499D28C90C}" srcOrd="0" destOrd="0" presId="urn:microsoft.com/office/officeart/2005/8/layout/hProcess4"/>
    <dgm:cxn modelId="{2018FDA7-CA32-924E-BD3C-22DF3F7EA9DD}" type="presOf" srcId="{16930707-7177-2D4E-8472-2DE64D5696AD}" destId="{616D76F2-F1CF-D047-AF9C-E9184B39B99F}" srcOrd="1" destOrd="2" presId="urn:microsoft.com/office/officeart/2005/8/layout/hProcess4"/>
    <dgm:cxn modelId="{C95A7EAA-1FCB-5849-83BE-3E2925BEEA83}" srcId="{50650CC0-2DD9-AE4A-ACD6-4AFECC927668}" destId="{9BFF0091-54F8-1A4B-B83C-D1D98502FBAE}" srcOrd="0" destOrd="0" parTransId="{2A6440D9-9FED-D54D-A9F2-DF69EBE4758C}" sibTransId="{67D6BBC3-B5DD-894D-8F02-A977A0219AA3}"/>
    <dgm:cxn modelId="{FBD281B0-06FC-384D-9DC7-8BC72499B645}" type="presOf" srcId="{ED65E0D2-30C2-B34A-8451-032030BFC1D7}" destId="{FA2C3205-5C4D-634F-89D6-A8D8C08CE15F}" srcOrd="1" destOrd="2" presId="urn:microsoft.com/office/officeart/2005/8/layout/hProcess4"/>
    <dgm:cxn modelId="{6EAC61C2-FE1E-AA41-8971-83408491DD3A}" type="presOf" srcId="{14D6717E-C346-9241-90E7-EB88C96E89A0}" destId="{7FA2D4F2-6A4C-D441-9586-59C4391260C0}" srcOrd="1" destOrd="3" presId="urn:microsoft.com/office/officeart/2005/8/layout/hProcess4"/>
    <dgm:cxn modelId="{C6EA17C3-F9AA-C14D-9336-9A541553E003}" srcId="{D0BE3E84-55EA-CA4D-BFE2-8E360E1C92C0}" destId="{42511F7D-F037-5B4F-964B-98D00180E5CD}" srcOrd="0" destOrd="0" parTransId="{633667E6-2D4B-C04B-9E88-27D272A3670C}" sibTransId="{953D6C0B-2F43-4F41-BD0B-E38C5F99139B}"/>
    <dgm:cxn modelId="{49F877C6-959C-F94F-A3BF-69543424D1FC}" type="presOf" srcId="{953D6C0B-2F43-4F41-BD0B-E38C5F99139B}" destId="{FA6D0365-A9FE-1F42-B962-7778D512DE04}" srcOrd="0" destOrd="0" presId="urn:microsoft.com/office/officeart/2005/8/layout/hProcess4"/>
    <dgm:cxn modelId="{DB46FAC6-8D2E-CB4B-9001-5A07A0207C50}" srcId="{D0BE3E84-55EA-CA4D-BFE2-8E360E1C92C0}" destId="{50650CC0-2DD9-AE4A-ACD6-4AFECC927668}" srcOrd="2" destOrd="0" parTransId="{ECB8145B-38FB-844C-9592-A8111E03D848}" sibTransId="{80E0B86C-2C1F-ED4F-9650-C5C41510F3A8}"/>
    <dgm:cxn modelId="{14ADA4C9-30EB-CC4A-9EA0-8D2F8061F1D3}" srcId="{50650CC0-2DD9-AE4A-ACD6-4AFECC927668}" destId="{16930707-7177-2D4E-8472-2DE64D5696AD}" srcOrd="2" destOrd="0" parTransId="{1E10517C-F87C-2049-A542-9018C69CACA9}" sibTransId="{E1933F7D-AD89-C74D-A404-927EBB3A16B3}"/>
    <dgm:cxn modelId="{4F9352CA-8FED-B84D-BBC0-757ABC9BEF09}" srcId="{E002ED70-1297-1C43-A148-579DCB1947C3}" destId="{0E5578A4-E238-8840-A4DE-2E98378DD8C5}" srcOrd="4" destOrd="0" parTransId="{16303098-46A1-3C4F-9E1D-5C9D965F2060}" sibTransId="{CDC693AD-F2EE-E148-9CAA-A743A5259533}"/>
    <dgm:cxn modelId="{D87662CE-C2CA-5F49-B9CC-04C230BC2A5A}" type="presOf" srcId="{847D794F-3D9A-7845-8A2A-E6BED700D95F}" destId="{7FA2D4F2-6A4C-D441-9586-59C4391260C0}" srcOrd="1" destOrd="1" presId="urn:microsoft.com/office/officeart/2005/8/layout/hProcess4"/>
    <dgm:cxn modelId="{EADAAACF-F731-9B4D-806A-4ABBA9A75C53}" type="presOf" srcId="{C2D5F87B-0DBF-4844-82EC-192C9E979AF2}" destId="{7FA2D4F2-6A4C-D441-9586-59C4391260C0}" srcOrd="1" destOrd="5" presId="urn:microsoft.com/office/officeart/2005/8/layout/hProcess4"/>
    <dgm:cxn modelId="{5767A4D8-A8BE-BE4E-9ABB-FFC16FDEA7C0}" type="presOf" srcId="{9BFF0091-54F8-1A4B-B83C-D1D98502FBAE}" destId="{616D76F2-F1CF-D047-AF9C-E9184B39B99F}" srcOrd="1" destOrd="0" presId="urn:microsoft.com/office/officeart/2005/8/layout/hProcess4"/>
    <dgm:cxn modelId="{D92560DA-30A1-6740-BC26-4DBC7BF5CCAA}" type="presOf" srcId="{47F6C1A1-2102-C447-B1EC-42273E456C6C}" destId="{FA2C3205-5C4D-634F-89D6-A8D8C08CE15F}" srcOrd="1" destOrd="0" presId="urn:microsoft.com/office/officeart/2005/8/layout/hProcess4"/>
    <dgm:cxn modelId="{5F3F0BE2-BF50-4E40-8164-88F26A32E774}" srcId="{42511F7D-F037-5B4F-964B-98D00180E5CD}" destId="{ED65E0D2-30C2-B34A-8451-032030BFC1D7}" srcOrd="2" destOrd="0" parTransId="{1DC65097-0D7F-794C-A47C-4FE361CBCFD3}" sibTransId="{A0F16BBE-DB40-D740-9F64-2B4C15FDB56E}"/>
    <dgm:cxn modelId="{B9192DEA-1963-134A-BF51-68C4F5D1466F}" type="presOf" srcId="{0E5578A4-E238-8840-A4DE-2E98378DD8C5}" destId="{7FA2D4F2-6A4C-D441-9586-59C4391260C0}" srcOrd="1" destOrd="4" presId="urn:microsoft.com/office/officeart/2005/8/layout/hProcess4"/>
    <dgm:cxn modelId="{77203CEF-1D14-0642-8663-8B9D75088793}" srcId="{D0BE3E84-55EA-CA4D-BFE2-8E360E1C92C0}" destId="{E002ED70-1297-1C43-A148-579DCB1947C3}" srcOrd="1" destOrd="0" parTransId="{E9FC391F-2925-E84B-AE1E-91F3B34FC721}" sibTransId="{01D20AAA-908D-6D47-B1B1-4D2DEC6B5B88}"/>
    <dgm:cxn modelId="{9D1ED2FB-AD71-A943-B243-55745BB66683}" type="presOf" srcId="{847D794F-3D9A-7845-8A2A-E6BED700D95F}" destId="{CFD02BFF-150D-E84D-B13C-BFD3DA3E636D}" srcOrd="0" destOrd="1" presId="urn:microsoft.com/office/officeart/2005/8/layout/hProcess4"/>
    <dgm:cxn modelId="{86BA6AFC-47F4-DD4B-A59F-EDDA403D242A}" srcId="{E002ED70-1297-1C43-A148-579DCB1947C3}" destId="{C2D5F87B-0DBF-4844-82EC-192C9E979AF2}" srcOrd="5" destOrd="0" parTransId="{B2FE8413-2B86-C64F-83A7-293B4DFBECCE}" sibTransId="{1550B402-5799-6046-8D79-A7D36925967B}"/>
    <dgm:cxn modelId="{12CFB2FC-A3C7-9B40-985B-20C458151A85}" srcId="{E002ED70-1297-1C43-A148-579DCB1947C3}" destId="{1DAB1D70-979D-A24A-8203-714E893872C6}" srcOrd="2" destOrd="0" parTransId="{F71C9807-8A46-F844-B45F-9D0D22AC65E6}" sibTransId="{2E267B5E-BCDE-AC44-8408-AF110872F1FD}"/>
    <dgm:cxn modelId="{34D3FCFD-1A70-374C-8B99-D6A5D271B6FE}" type="presOf" srcId="{EFF21504-3621-A247-B19E-E34DFD0ADA80}" destId="{6F2B7770-37B9-FC48-B6E6-512B312707F5}" srcOrd="0" destOrd="1" presId="urn:microsoft.com/office/officeart/2005/8/layout/hProcess4"/>
    <dgm:cxn modelId="{67B7F0CD-89FF-524D-A5A8-3AC7B12DD907}" type="presParOf" srcId="{C6DF81C3-1607-D347-8BCB-5877C9E0FDC5}" destId="{9E596C24-7794-844A-94C8-DF87A70951D5}" srcOrd="0" destOrd="0" presId="urn:microsoft.com/office/officeart/2005/8/layout/hProcess4"/>
    <dgm:cxn modelId="{621FBA90-0388-414A-9329-D80C16C8CFEE}" type="presParOf" srcId="{C6DF81C3-1607-D347-8BCB-5877C9E0FDC5}" destId="{D003033A-5AD0-6447-91A0-1A4FD85F8386}" srcOrd="1" destOrd="0" presId="urn:microsoft.com/office/officeart/2005/8/layout/hProcess4"/>
    <dgm:cxn modelId="{125A99F2-8426-8240-A1B5-21B10065BC7E}" type="presParOf" srcId="{C6DF81C3-1607-D347-8BCB-5877C9E0FDC5}" destId="{A8282E36-A528-634F-94C9-4C7F9A1A2B0F}" srcOrd="2" destOrd="0" presId="urn:microsoft.com/office/officeart/2005/8/layout/hProcess4"/>
    <dgm:cxn modelId="{7D06953F-2AF1-5D48-A3B1-202B2F79102C}" type="presParOf" srcId="{A8282E36-A528-634F-94C9-4C7F9A1A2B0F}" destId="{466192F7-E0A7-E54A-B8E1-BF27BA8B02FB}" srcOrd="0" destOrd="0" presId="urn:microsoft.com/office/officeart/2005/8/layout/hProcess4"/>
    <dgm:cxn modelId="{36373458-28D0-5E43-AA35-7C97A2ABC01E}" type="presParOf" srcId="{466192F7-E0A7-E54A-B8E1-BF27BA8B02FB}" destId="{8E4F8BE3-0C15-BD42-B004-8F6DFDDADE82}" srcOrd="0" destOrd="0" presId="urn:microsoft.com/office/officeart/2005/8/layout/hProcess4"/>
    <dgm:cxn modelId="{0D8F6388-7D99-4E4E-B8E2-1320712024A1}" type="presParOf" srcId="{466192F7-E0A7-E54A-B8E1-BF27BA8B02FB}" destId="{6F2B7770-37B9-FC48-B6E6-512B312707F5}" srcOrd="1" destOrd="0" presId="urn:microsoft.com/office/officeart/2005/8/layout/hProcess4"/>
    <dgm:cxn modelId="{13358045-EEA0-174E-8416-5A8D7F762733}" type="presParOf" srcId="{466192F7-E0A7-E54A-B8E1-BF27BA8B02FB}" destId="{FA2C3205-5C4D-634F-89D6-A8D8C08CE15F}" srcOrd="2" destOrd="0" presId="urn:microsoft.com/office/officeart/2005/8/layout/hProcess4"/>
    <dgm:cxn modelId="{F45D6C18-2645-7A45-8D4D-7AEE854DB2EE}" type="presParOf" srcId="{466192F7-E0A7-E54A-B8E1-BF27BA8B02FB}" destId="{6024A3CC-45BF-4541-80AD-4F499D28C90C}" srcOrd="3" destOrd="0" presId="urn:microsoft.com/office/officeart/2005/8/layout/hProcess4"/>
    <dgm:cxn modelId="{503AA4A9-1183-A746-A19D-17BAF5DB9E1B}" type="presParOf" srcId="{466192F7-E0A7-E54A-B8E1-BF27BA8B02FB}" destId="{24F7F9BE-F95C-454D-BDB4-C4CC90AED8E6}" srcOrd="4" destOrd="0" presId="urn:microsoft.com/office/officeart/2005/8/layout/hProcess4"/>
    <dgm:cxn modelId="{35BE7986-BAFA-BE4E-9763-64D8D8A53302}" type="presParOf" srcId="{A8282E36-A528-634F-94C9-4C7F9A1A2B0F}" destId="{FA6D0365-A9FE-1F42-B962-7778D512DE04}" srcOrd="1" destOrd="0" presId="urn:microsoft.com/office/officeart/2005/8/layout/hProcess4"/>
    <dgm:cxn modelId="{5FF5CD14-0570-0644-A6F0-C90F9C477CE4}" type="presParOf" srcId="{A8282E36-A528-634F-94C9-4C7F9A1A2B0F}" destId="{792DD3F8-B2B5-3840-9546-9E130D451A69}" srcOrd="2" destOrd="0" presId="urn:microsoft.com/office/officeart/2005/8/layout/hProcess4"/>
    <dgm:cxn modelId="{68896566-D6DE-0F42-901F-CC4A26F6D79F}" type="presParOf" srcId="{792DD3F8-B2B5-3840-9546-9E130D451A69}" destId="{FCAE58DF-ECE7-094C-91EC-0A15EC2C7179}" srcOrd="0" destOrd="0" presId="urn:microsoft.com/office/officeart/2005/8/layout/hProcess4"/>
    <dgm:cxn modelId="{E0C498EA-B42A-C64A-A98F-E845AB56C3F8}" type="presParOf" srcId="{792DD3F8-B2B5-3840-9546-9E130D451A69}" destId="{CFD02BFF-150D-E84D-B13C-BFD3DA3E636D}" srcOrd="1" destOrd="0" presId="urn:microsoft.com/office/officeart/2005/8/layout/hProcess4"/>
    <dgm:cxn modelId="{A6D5CE3C-BED3-8F42-9A48-6A66A4B3CBC1}" type="presParOf" srcId="{792DD3F8-B2B5-3840-9546-9E130D451A69}" destId="{7FA2D4F2-6A4C-D441-9586-59C4391260C0}" srcOrd="2" destOrd="0" presId="urn:microsoft.com/office/officeart/2005/8/layout/hProcess4"/>
    <dgm:cxn modelId="{4440F118-90EF-A142-B0F3-D3296BE2A5E1}" type="presParOf" srcId="{792DD3F8-B2B5-3840-9546-9E130D451A69}" destId="{A6B2ECA4-B304-DC49-B346-41069320A6D1}" srcOrd="3" destOrd="0" presId="urn:microsoft.com/office/officeart/2005/8/layout/hProcess4"/>
    <dgm:cxn modelId="{F0AE4585-E88A-804F-A360-0E2E5FF0EC59}" type="presParOf" srcId="{792DD3F8-B2B5-3840-9546-9E130D451A69}" destId="{BF681FD0-60D6-9C4A-AF01-6040114B8822}" srcOrd="4" destOrd="0" presId="urn:microsoft.com/office/officeart/2005/8/layout/hProcess4"/>
    <dgm:cxn modelId="{3C805C89-A808-E947-A7D2-D9D6263500C4}" type="presParOf" srcId="{A8282E36-A528-634F-94C9-4C7F9A1A2B0F}" destId="{C06DF38D-B481-A64B-8FD9-B05DC31C7D4F}" srcOrd="3" destOrd="0" presId="urn:microsoft.com/office/officeart/2005/8/layout/hProcess4"/>
    <dgm:cxn modelId="{037E748E-E4D0-1E43-B4B8-F0952C348739}" type="presParOf" srcId="{A8282E36-A528-634F-94C9-4C7F9A1A2B0F}" destId="{1642CCC4-2542-414B-94D9-EEDF3F2DB612}" srcOrd="4" destOrd="0" presId="urn:microsoft.com/office/officeart/2005/8/layout/hProcess4"/>
    <dgm:cxn modelId="{79155A6D-A289-9F4C-99A0-E7F9D9FFE65C}" type="presParOf" srcId="{1642CCC4-2542-414B-94D9-EEDF3F2DB612}" destId="{79F1A06A-EFA3-5245-A89B-33BD3812FCA5}" srcOrd="0" destOrd="0" presId="urn:microsoft.com/office/officeart/2005/8/layout/hProcess4"/>
    <dgm:cxn modelId="{62A12DD3-4018-3C45-BF4C-9DC26859B42E}" type="presParOf" srcId="{1642CCC4-2542-414B-94D9-EEDF3F2DB612}" destId="{52B5B522-8851-7F41-9732-876ED873BD64}" srcOrd="1" destOrd="0" presId="urn:microsoft.com/office/officeart/2005/8/layout/hProcess4"/>
    <dgm:cxn modelId="{F54DEDC4-1B18-9445-8497-E5ED29726889}" type="presParOf" srcId="{1642CCC4-2542-414B-94D9-EEDF3F2DB612}" destId="{616D76F2-F1CF-D047-AF9C-E9184B39B99F}" srcOrd="2" destOrd="0" presId="urn:microsoft.com/office/officeart/2005/8/layout/hProcess4"/>
    <dgm:cxn modelId="{1B9013B0-B634-824D-9C0A-8D00824C1773}" type="presParOf" srcId="{1642CCC4-2542-414B-94D9-EEDF3F2DB612}" destId="{E01D7903-FD28-FD42-8EBE-AC2A86415047}" srcOrd="3" destOrd="0" presId="urn:microsoft.com/office/officeart/2005/8/layout/hProcess4"/>
    <dgm:cxn modelId="{9B06C005-1276-8B47-A0D2-2B8166F3D46E}" type="presParOf" srcId="{1642CCC4-2542-414B-94D9-EEDF3F2DB612}" destId="{D03CF39A-217E-1A45-B52D-D5CE3D496B9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BF63A5-9C15-214C-9CCC-435FA846CCD4}" type="doc">
      <dgm:prSet loTypeId="urn:microsoft.com/office/officeart/2005/8/layout/hLis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D062A70-7BF9-014D-B009-D1DD8D5B56F0}">
      <dgm:prSet phldrT="[Text]"/>
      <dgm:spPr/>
      <dgm:t>
        <a:bodyPr/>
        <a:lstStyle/>
        <a:p>
          <a:r>
            <a:rPr lang="en-GB" dirty="0"/>
            <a:t>Content</a:t>
          </a:r>
        </a:p>
      </dgm:t>
    </dgm:pt>
    <dgm:pt modelId="{23719B9C-EABF-F744-979B-1325E9925DBD}" type="parTrans" cxnId="{D6425688-BDDD-764D-AAF4-8DEFE5948097}">
      <dgm:prSet/>
      <dgm:spPr/>
      <dgm:t>
        <a:bodyPr/>
        <a:lstStyle/>
        <a:p>
          <a:endParaRPr lang="en-GB"/>
        </a:p>
      </dgm:t>
    </dgm:pt>
    <dgm:pt modelId="{55CD54D1-08C6-8947-B36D-97814C1FC767}" type="sibTrans" cxnId="{D6425688-BDDD-764D-AAF4-8DEFE5948097}">
      <dgm:prSet/>
      <dgm:spPr/>
      <dgm:t>
        <a:bodyPr/>
        <a:lstStyle/>
        <a:p>
          <a:endParaRPr lang="en-GB"/>
        </a:p>
      </dgm:t>
    </dgm:pt>
    <dgm:pt modelId="{68DAF0B9-A271-4D4F-AEBD-91C6CF2B3E36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What you have to learn and be able to do</a:t>
          </a:r>
        </a:p>
      </dgm:t>
    </dgm:pt>
    <dgm:pt modelId="{CF8222C1-1F27-704B-BE44-201C1765CABF}" type="parTrans" cxnId="{DEBC6413-EDA6-4E44-A92D-91E71031AB6B}">
      <dgm:prSet/>
      <dgm:spPr/>
      <dgm:t>
        <a:bodyPr/>
        <a:lstStyle/>
        <a:p>
          <a:endParaRPr lang="en-GB"/>
        </a:p>
      </dgm:t>
    </dgm:pt>
    <dgm:pt modelId="{3FB67E12-3BFF-0A45-9BC3-C7992870D5CE}" type="sibTrans" cxnId="{DEBC6413-EDA6-4E44-A92D-91E71031AB6B}">
      <dgm:prSet/>
      <dgm:spPr/>
      <dgm:t>
        <a:bodyPr/>
        <a:lstStyle/>
        <a:p>
          <a:endParaRPr lang="en-GB"/>
        </a:p>
      </dgm:t>
    </dgm:pt>
    <dgm:pt modelId="{11DBFF7E-848A-9B4B-9DEC-1D65FD4DA205}">
      <dgm:prSet phldrT="[Text]" custT="1"/>
      <dgm:spPr/>
      <dgm:t>
        <a:bodyPr/>
        <a:lstStyle/>
        <a:p>
          <a:r>
            <a:rPr lang="en-GB" sz="2400" dirty="0"/>
            <a:t>Curriculum</a:t>
          </a:r>
        </a:p>
      </dgm:t>
    </dgm:pt>
    <dgm:pt modelId="{C28E8006-EFEA-844C-AA61-6418B5A91E9E}" type="parTrans" cxnId="{90A4B283-9FDA-E243-B00F-0A5726925BA3}">
      <dgm:prSet/>
      <dgm:spPr/>
      <dgm:t>
        <a:bodyPr/>
        <a:lstStyle/>
        <a:p>
          <a:endParaRPr lang="en-GB"/>
        </a:p>
      </dgm:t>
    </dgm:pt>
    <dgm:pt modelId="{DCC02170-9AC6-9F4E-87A3-705CB61BBB93}" type="sibTrans" cxnId="{90A4B283-9FDA-E243-B00F-0A5726925BA3}">
      <dgm:prSet/>
      <dgm:spPr/>
      <dgm:t>
        <a:bodyPr/>
        <a:lstStyle/>
        <a:p>
          <a:endParaRPr lang="en-GB"/>
        </a:p>
      </dgm:t>
    </dgm:pt>
    <dgm:pt modelId="{90449B0A-4044-7241-8E14-6607265EA8EC}">
      <dgm:prSet phldrT="[Text]"/>
      <dgm:spPr/>
      <dgm:t>
        <a:bodyPr/>
        <a:lstStyle/>
        <a:p>
          <a:r>
            <a:rPr lang="en-GB" dirty="0"/>
            <a:t>Performance</a:t>
          </a:r>
        </a:p>
      </dgm:t>
    </dgm:pt>
    <dgm:pt modelId="{831389D8-20B2-9B40-BB79-441EC4D6CF75}" type="parTrans" cxnId="{9820DFEA-B8F1-0E40-97FA-3E05AB98AC56}">
      <dgm:prSet/>
      <dgm:spPr/>
      <dgm:t>
        <a:bodyPr/>
        <a:lstStyle/>
        <a:p>
          <a:endParaRPr lang="en-GB"/>
        </a:p>
      </dgm:t>
    </dgm:pt>
    <dgm:pt modelId="{C8A4A09F-8B7E-544D-AFC9-0A7F656BAAC0}" type="sibTrans" cxnId="{9820DFEA-B8F1-0E40-97FA-3E05AB98AC56}">
      <dgm:prSet/>
      <dgm:spPr/>
      <dgm:t>
        <a:bodyPr/>
        <a:lstStyle/>
        <a:p>
          <a:endParaRPr lang="en-GB"/>
        </a:p>
      </dgm:t>
    </dgm:pt>
    <dgm:pt modelId="{B2C446F9-912E-5F4F-8874-817FEF4DC0AE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The level at which you have to perform to get the grade</a:t>
          </a:r>
        </a:p>
      </dgm:t>
    </dgm:pt>
    <dgm:pt modelId="{00B39F3B-4884-C94D-A692-9ECF637CA3FC}" type="parTrans" cxnId="{129966C8-9C5F-A344-8C96-5A8779F652E3}">
      <dgm:prSet/>
      <dgm:spPr/>
      <dgm:t>
        <a:bodyPr/>
        <a:lstStyle/>
        <a:p>
          <a:endParaRPr lang="en-GB"/>
        </a:p>
      </dgm:t>
    </dgm:pt>
    <dgm:pt modelId="{11DA486E-626A-A141-A2D1-C0D920E660C5}" type="sibTrans" cxnId="{129966C8-9C5F-A344-8C96-5A8779F652E3}">
      <dgm:prSet/>
      <dgm:spPr/>
      <dgm:t>
        <a:bodyPr/>
        <a:lstStyle/>
        <a:p>
          <a:endParaRPr lang="en-GB"/>
        </a:p>
      </dgm:t>
    </dgm:pt>
    <dgm:pt modelId="{5699C995-2F3E-7C4F-B66D-4DB6EA262967}">
      <dgm:prSet phldrT="[Text]" custT="1"/>
      <dgm:spPr/>
      <dgm:t>
        <a:bodyPr/>
        <a:lstStyle/>
        <a:p>
          <a:r>
            <a:rPr lang="en-GB" sz="2400" dirty="0"/>
            <a:t>Boundary marks (cut-scores)</a:t>
          </a:r>
        </a:p>
      </dgm:t>
    </dgm:pt>
    <dgm:pt modelId="{0D7C8EA0-2560-6A43-9E1D-114445F03B21}" type="parTrans" cxnId="{00F36E30-BD0E-6E45-830F-39866978A2FE}">
      <dgm:prSet/>
      <dgm:spPr/>
      <dgm:t>
        <a:bodyPr/>
        <a:lstStyle/>
        <a:p>
          <a:endParaRPr lang="en-GB"/>
        </a:p>
      </dgm:t>
    </dgm:pt>
    <dgm:pt modelId="{A1463F8B-FE5A-4344-BCCD-2866E25984D9}" type="sibTrans" cxnId="{00F36E30-BD0E-6E45-830F-39866978A2FE}">
      <dgm:prSet/>
      <dgm:spPr/>
      <dgm:t>
        <a:bodyPr/>
        <a:lstStyle/>
        <a:p>
          <a:endParaRPr lang="en-GB"/>
        </a:p>
      </dgm:t>
    </dgm:pt>
    <dgm:pt modelId="{F74BD94D-762D-594A-845A-4C1E46F9C2DD}">
      <dgm:prSet phldrT="[Text]" custT="1"/>
      <dgm:spPr/>
      <dgm:t>
        <a:bodyPr/>
        <a:lstStyle/>
        <a:p>
          <a:r>
            <a:rPr lang="en-GB" sz="2400" dirty="0"/>
            <a:t>Question papers</a:t>
          </a:r>
        </a:p>
      </dgm:t>
    </dgm:pt>
    <dgm:pt modelId="{6361DFF6-953B-E94C-9A60-FBDDE242EC67}" type="parTrans" cxnId="{962C220E-687F-F045-912E-B5AABCE0EF8D}">
      <dgm:prSet/>
      <dgm:spPr/>
      <dgm:t>
        <a:bodyPr/>
        <a:lstStyle/>
        <a:p>
          <a:endParaRPr lang="en-GB"/>
        </a:p>
      </dgm:t>
    </dgm:pt>
    <dgm:pt modelId="{ED5D36F8-304E-554E-98F9-8DF89C3979B7}" type="sibTrans" cxnId="{962C220E-687F-F045-912E-B5AABCE0EF8D}">
      <dgm:prSet/>
      <dgm:spPr/>
      <dgm:t>
        <a:bodyPr/>
        <a:lstStyle/>
        <a:p>
          <a:endParaRPr lang="en-GB"/>
        </a:p>
      </dgm:t>
    </dgm:pt>
    <dgm:pt modelId="{24AF80EB-8B44-694D-8C41-320F4D6BC750}">
      <dgm:prSet phldrT="[Text]" custT="1"/>
      <dgm:spPr/>
      <dgm:t>
        <a:bodyPr/>
        <a:lstStyle/>
        <a:p>
          <a:r>
            <a:rPr lang="en-GB" sz="2400" dirty="0"/>
            <a:t>Marking schemes</a:t>
          </a:r>
        </a:p>
      </dgm:t>
    </dgm:pt>
    <dgm:pt modelId="{64CC9CCE-86F5-C445-84E1-E7E96DA2ADF4}" type="parTrans" cxnId="{DAAADDF4-036D-D54F-AD0E-7E57E096E54A}">
      <dgm:prSet/>
      <dgm:spPr/>
      <dgm:t>
        <a:bodyPr/>
        <a:lstStyle/>
        <a:p>
          <a:endParaRPr lang="en-GB"/>
        </a:p>
      </dgm:t>
    </dgm:pt>
    <dgm:pt modelId="{3F7EAF8E-842F-B143-BF6B-D868FAB32AFF}" type="sibTrans" cxnId="{DAAADDF4-036D-D54F-AD0E-7E57E096E54A}">
      <dgm:prSet/>
      <dgm:spPr/>
      <dgm:t>
        <a:bodyPr/>
        <a:lstStyle/>
        <a:p>
          <a:endParaRPr lang="en-GB"/>
        </a:p>
      </dgm:t>
    </dgm:pt>
    <dgm:pt modelId="{1A55EFE6-B408-3146-B094-2A37BAA67C1B}">
      <dgm:prSet phldrT="[Text]" custT="1"/>
      <dgm:spPr/>
      <dgm:t>
        <a:bodyPr/>
        <a:lstStyle/>
        <a:p>
          <a:r>
            <a:rPr lang="en-GB" sz="2400" dirty="0"/>
            <a:t>Assessment regulations (</a:t>
          </a:r>
          <a:r>
            <a:rPr lang="en-GB" sz="2400" dirty="0" err="1"/>
            <a:t>eg</a:t>
          </a:r>
          <a:r>
            <a:rPr lang="en-GB" sz="2400" dirty="0"/>
            <a:t> content coverage)</a:t>
          </a:r>
        </a:p>
      </dgm:t>
    </dgm:pt>
    <dgm:pt modelId="{57132B7D-EC17-ED44-B4BA-516AF1B4DAAB}" type="parTrans" cxnId="{F9F447B0-F585-B64B-BD33-8F5276BA4D63}">
      <dgm:prSet/>
      <dgm:spPr/>
      <dgm:t>
        <a:bodyPr/>
        <a:lstStyle/>
        <a:p>
          <a:endParaRPr lang="en-GB"/>
        </a:p>
      </dgm:t>
    </dgm:pt>
    <dgm:pt modelId="{63813538-A7A0-F349-A09B-1C952F7F07B5}" type="sibTrans" cxnId="{F9F447B0-F585-B64B-BD33-8F5276BA4D63}">
      <dgm:prSet/>
      <dgm:spPr/>
      <dgm:t>
        <a:bodyPr/>
        <a:lstStyle/>
        <a:p>
          <a:endParaRPr lang="en-GB"/>
        </a:p>
      </dgm:t>
    </dgm:pt>
    <dgm:pt modelId="{399ABD94-B8C5-9A41-B320-0781045276CF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Produced in the development stage of the qualification lifecycle</a:t>
          </a:r>
        </a:p>
      </dgm:t>
    </dgm:pt>
    <dgm:pt modelId="{CB7C385F-132A-7244-AF24-929D7ADC4209}" type="parTrans" cxnId="{49E3206A-4858-914F-80BF-D2DA84156F7D}">
      <dgm:prSet/>
      <dgm:spPr/>
      <dgm:t>
        <a:bodyPr/>
        <a:lstStyle/>
        <a:p>
          <a:endParaRPr lang="en-GB"/>
        </a:p>
      </dgm:t>
    </dgm:pt>
    <dgm:pt modelId="{0234CDC7-DBC6-D34E-9DF6-0EE8BC3D5CDA}" type="sibTrans" cxnId="{49E3206A-4858-914F-80BF-D2DA84156F7D}">
      <dgm:prSet/>
      <dgm:spPr/>
      <dgm:t>
        <a:bodyPr/>
        <a:lstStyle/>
        <a:p>
          <a:endParaRPr lang="en-GB"/>
        </a:p>
      </dgm:t>
    </dgm:pt>
    <dgm:pt modelId="{A5FAC826-C5AD-C945-8642-837115C6EF89}">
      <dgm:prSet phldrT="[Text]" custT="1"/>
      <dgm:spPr/>
      <dgm:t>
        <a:bodyPr/>
        <a:lstStyle/>
        <a:p>
          <a:r>
            <a:rPr lang="en-GB" sz="2400" dirty="0"/>
            <a:t>Aggregation and resit regulations </a:t>
          </a:r>
        </a:p>
      </dgm:t>
    </dgm:pt>
    <dgm:pt modelId="{D0FCFE69-17CB-8F4A-A534-8CF889E51C18}" type="parTrans" cxnId="{352AA501-7593-B54E-809E-5C12B54D02B3}">
      <dgm:prSet/>
      <dgm:spPr/>
      <dgm:t>
        <a:bodyPr/>
        <a:lstStyle/>
        <a:p>
          <a:endParaRPr lang="en-GB"/>
        </a:p>
      </dgm:t>
    </dgm:pt>
    <dgm:pt modelId="{C663C798-076E-6B48-B531-09F314787578}" type="sibTrans" cxnId="{352AA501-7593-B54E-809E-5C12B54D02B3}">
      <dgm:prSet/>
      <dgm:spPr/>
      <dgm:t>
        <a:bodyPr/>
        <a:lstStyle/>
        <a:p>
          <a:endParaRPr lang="en-GB"/>
        </a:p>
      </dgm:t>
    </dgm:pt>
    <dgm:pt modelId="{A0C20B43-50E0-DA49-9730-A2B788EBA325}">
      <dgm:prSet phldrT="[Text]" custT="1"/>
      <dgm:spPr/>
      <dgm:t>
        <a:bodyPr/>
        <a:lstStyle/>
        <a:p>
          <a:r>
            <a:rPr lang="en-GB" sz="2400" dirty="0">
              <a:solidFill>
                <a:schemeClr val="tx1"/>
              </a:solidFill>
            </a:rPr>
            <a:t>Produced in the delivery stage of the qualification lifecycle, during the standard setting process</a:t>
          </a:r>
        </a:p>
      </dgm:t>
    </dgm:pt>
    <dgm:pt modelId="{6B36DA7C-F7BB-264D-B179-53493F31B9D1}" type="parTrans" cxnId="{57A40F3B-646D-8842-991E-9479985FFD79}">
      <dgm:prSet/>
      <dgm:spPr/>
      <dgm:t>
        <a:bodyPr/>
        <a:lstStyle/>
        <a:p>
          <a:endParaRPr lang="en-GB"/>
        </a:p>
      </dgm:t>
    </dgm:pt>
    <dgm:pt modelId="{08E34DB8-B0CD-A640-9BAD-838593EBDE7C}" type="sibTrans" cxnId="{57A40F3B-646D-8842-991E-9479985FFD79}">
      <dgm:prSet/>
      <dgm:spPr/>
      <dgm:t>
        <a:bodyPr/>
        <a:lstStyle/>
        <a:p>
          <a:endParaRPr lang="en-GB"/>
        </a:p>
      </dgm:t>
    </dgm:pt>
    <dgm:pt modelId="{A6E098F8-8057-714B-BD7D-63E09A5025C2}" type="pres">
      <dgm:prSet presAssocID="{39BF63A5-9C15-214C-9CCC-435FA846CCD4}" presName="linearFlow" presStyleCnt="0">
        <dgm:presLayoutVars>
          <dgm:dir/>
          <dgm:animLvl val="lvl"/>
          <dgm:resizeHandles/>
        </dgm:presLayoutVars>
      </dgm:prSet>
      <dgm:spPr/>
    </dgm:pt>
    <dgm:pt modelId="{309E33B0-75E7-064E-9F10-EEEC87F2C953}" type="pres">
      <dgm:prSet presAssocID="{CD062A70-7BF9-014D-B009-D1DD8D5B56F0}" presName="compositeNode" presStyleCnt="0">
        <dgm:presLayoutVars>
          <dgm:bulletEnabled val="1"/>
        </dgm:presLayoutVars>
      </dgm:prSet>
      <dgm:spPr/>
    </dgm:pt>
    <dgm:pt modelId="{74FCC1C1-BF6B-8844-81F4-B8B543F50310}" type="pres">
      <dgm:prSet presAssocID="{CD062A70-7BF9-014D-B009-D1DD8D5B56F0}" presName="image" presStyleLbl="fgImgPlace1" presStyleIdx="0" presStyleCnt="2"/>
      <dgm:spPr/>
    </dgm:pt>
    <dgm:pt modelId="{0D3F1895-4463-324C-8466-5274CF6D622A}" type="pres">
      <dgm:prSet presAssocID="{CD062A70-7BF9-014D-B009-D1DD8D5B56F0}" presName="childNode" presStyleLbl="node1" presStyleIdx="0" presStyleCnt="2">
        <dgm:presLayoutVars>
          <dgm:bulletEnabled val="1"/>
        </dgm:presLayoutVars>
      </dgm:prSet>
      <dgm:spPr/>
    </dgm:pt>
    <dgm:pt modelId="{7630C93F-1B69-6A47-A384-D05A11AF36F1}" type="pres">
      <dgm:prSet presAssocID="{CD062A70-7BF9-014D-B009-D1DD8D5B56F0}" presName="parentNode" presStyleLbl="revTx" presStyleIdx="0" presStyleCnt="2">
        <dgm:presLayoutVars>
          <dgm:chMax val="0"/>
          <dgm:bulletEnabled val="1"/>
        </dgm:presLayoutVars>
      </dgm:prSet>
      <dgm:spPr/>
    </dgm:pt>
    <dgm:pt modelId="{D9479EA4-6CA6-2D44-A651-93BE7A3A8A24}" type="pres">
      <dgm:prSet presAssocID="{55CD54D1-08C6-8947-B36D-97814C1FC767}" presName="sibTrans" presStyleCnt="0"/>
      <dgm:spPr/>
    </dgm:pt>
    <dgm:pt modelId="{C904D1E7-006B-6442-83B4-B68FFD4CAAE8}" type="pres">
      <dgm:prSet presAssocID="{90449B0A-4044-7241-8E14-6607265EA8EC}" presName="compositeNode" presStyleCnt="0">
        <dgm:presLayoutVars>
          <dgm:bulletEnabled val="1"/>
        </dgm:presLayoutVars>
      </dgm:prSet>
      <dgm:spPr/>
    </dgm:pt>
    <dgm:pt modelId="{49295790-6856-2C4C-946F-175368B0FA5C}" type="pres">
      <dgm:prSet presAssocID="{90449B0A-4044-7241-8E14-6607265EA8EC}" presName="image" presStyleLbl="fgImgPlace1" presStyleIdx="1" presStyleCnt="2"/>
      <dgm:spPr/>
    </dgm:pt>
    <dgm:pt modelId="{8620D935-5AFE-6947-B74F-307AF50B6DA9}" type="pres">
      <dgm:prSet presAssocID="{90449B0A-4044-7241-8E14-6607265EA8EC}" presName="childNode" presStyleLbl="node1" presStyleIdx="1" presStyleCnt="2" custLinFactNeighborY="-1589">
        <dgm:presLayoutVars>
          <dgm:bulletEnabled val="1"/>
        </dgm:presLayoutVars>
      </dgm:prSet>
      <dgm:spPr/>
    </dgm:pt>
    <dgm:pt modelId="{49618A1A-07B1-7B42-95DD-266B03DFB2BC}" type="pres">
      <dgm:prSet presAssocID="{90449B0A-4044-7241-8E14-6607265EA8EC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352AA501-7593-B54E-809E-5C12B54D02B3}" srcId="{90449B0A-4044-7241-8E14-6607265EA8EC}" destId="{A5FAC826-C5AD-C945-8642-837115C6EF89}" srcOrd="2" destOrd="0" parTransId="{D0FCFE69-17CB-8F4A-A534-8CF889E51C18}" sibTransId="{C663C798-076E-6B48-B531-09F314787578}"/>
    <dgm:cxn modelId="{E77CA609-6193-B24C-A13C-6211B86BC917}" type="presOf" srcId="{11DBFF7E-848A-9B4B-9DEC-1D65FD4DA205}" destId="{0D3F1895-4463-324C-8466-5274CF6D622A}" srcOrd="0" destOrd="1" presId="urn:microsoft.com/office/officeart/2005/8/layout/hList2"/>
    <dgm:cxn modelId="{962C220E-687F-F045-912E-B5AABCE0EF8D}" srcId="{CD062A70-7BF9-014D-B009-D1DD8D5B56F0}" destId="{F74BD94D-762D-594A-845A-4C1E46F9C2DD}" srcOrd="2" destOrd="0" parTransId="{6361DFF6-953B-E94C-9A60-FBDDE242EC67}" sibTransId="{ED5D36F8-304E-554E-98F9-8DF89C3979B7}"/>
    <dgm:cxn modelId="{DEBC6413-EDA6-4E44-A92D-91E71031AB6B}" srcId="{CD062A70-7BF9-014D-B009-D1DD8D5B56F0}" destId="{68DAF0B9-A271-4D4F-AEBD-91C6CF2B3E36}" srcOrd="0" destOrd="0" parTransId="{CF8222C1-1F27-704B-BE44-201C1765CABF}" sibTransId="{3FB67E12-3BFF-0A45-9BC3-C7992870D5CE}"/>
    <dgm:cxn modelId="{49C60F29-2F35-F74F-8692-9A7AF175BE9D}" type="presOf" srcId="{68DAF0B9-A271-4D4F-AEBD-91C6CF2B3E36}" destId="{0D3F1895-4463-324C-8466-5274CF6D622A}" srcOrd="0" destOrd="0" presId="urn:microsoft.com/office/officeart/2005/8/layout/hList2"/>
    <dgm:cxn modelId="{4432D92A-D720-ED45-9841-F6A10C27E9C6}" type="presOf" srcId="{A5FAC826-C5AD-C945-8642-837115C6EF89}" destId="{8620D935-5AFE-6947-B74F-307AF50B6DA9}" srcOrd="0" destOrd="2" presId="urn:microsoft.com/office/officeart/2005/8/layout/hList2"/>
    <dgm:cxn modelId="{00F36E30-BD0E-6E45-830F-39866978A2FE}" srcId="{90449B0A-4044-7241-8E14-6607265EA8EC}" destId="{5699C995-2F3E-7C4F-B66D-4DB6EA262967}" srcOrd="1" destOrd="0" parTransId="{0D7C8EA0-2560-6A43-9E1D-114445F03B21}" sibTransId="{A1463F8B-FE5A-4344-BCCD-2866E25984D9}"/>
    <dgm:cxn modelId="{4E3FFE30-CE87-DC4D-87F1-8CF571E59D54}" type="presOf" srcId="{399ABD94-B8C5-9A41-B320-0781045276CF}" destId="{0D3F1895-4463-324C-8466-5274CF6D622A}" srcOrd="0" destOrd="5" presId="urn:microsoft.com/office/officeart/2005/8/layout/hList2"/>
    <dgm:cxn modelId="{57A40F3B-646D-8842-991E-9479985FFD79}" srcId="{90449B0A-4044-7241-8E14-6607265EA8EC}" destId="{A0C20B43-50E0-DA49-9730-A2B788EBA325}" srcOrd="3" destOrd="0" parTransId="{6B36DA7C-F7BB-264D-B179-53493F31B9D1}" sibTransId="{08E34DB8-B0CD-A640-9BAD-838593EBDE7C}"/>
    <dgm:cxn modelId="{D906965F-B264-0245-80AD-A2FE79350328}" type="presOf" srcId="{CD062A70-7BF9-014D-B009-D1DD8D5B56F0}" destId="{7630C93F-1B69-6A47-A384-D05A11AF36F1}" srcOrd="0" destOrd="0" presId="urn:microsoft.com/office/officeart/2005/8/layout/hList2"/>
    <dgm:cxn modelId="{49E3206A-4858-914F-80BF-D2DA84156F7D}" srcId="{CD062A70-7BF9-014D-B009-D1DD8D5B56F0}" destId="{399ABD94-B8C5-9A41-B320-0781045276CF}" srcOrd="5" destOrd="0" parTransId="{CB7C385F-132A-7244-AF24-929D7ADC4209}" sibTransId="{0234CDC7-DBC6-D34E-9DF6-0EE8BC3D5CDA}"/>
    <dgm:cxn modelId="{805B8B6F-BCB4-624F-8B86-66F74E583205}" type="presOf" srcId="{39BF63A5-9C15-214C-9CCC-435FA846CCD4}" destId="{A6E098F8-8057-714B-BD7D-63E09A5025C2}" srcOrd="0" destOrd="0" presId="urn:microsoft.com/office/officeart/2005/8/layout/hList2"/>
    <dgm:cxn modelId="{90A4B283-9FDA-E243-B00F-0A5726925BA3}" srcId="{CD062A70-7BF9-014D-B009-D1DD8D5B56F0}" destId="{11DBFF7E-848A-9B4B-9DEC-1D65FD4DA205}" srcOrd="1" destOrd="0" parTransId="{C28E8006-EFEA-844C-AA61-6418B5A91E9E}" sibTransId="{DCC02170-9AC6-9F4E-87A3-705CB61BBB93}"/>
    <dgm:cxn modelId="{C704DE86-2F4D-BF4F-917B-C0AE274B8360}" type="presOf" srcId="{24AF80EB-8B44-694D-8C41-320F4D6BC750}" destId="{0D3F1895-4463-324C-8466-5274CF6D622A}" srcOrd="0" destOrd="3" presId="urn:microsoft.com/office/officeart/2005/8/layout/hList2"/>
    <dgm:cxn modelId="{D6425688-BDDD-764D-AAF4-8DEFE5948097}" srcId="{39BF63A5-9C15-214C-9CCC-435FA846CCD4}" destId="{CD062A70-7BF9-014D-B009-D1DD8D5B56F0}" srcOrd="0" destOrd="0" parTransId="{23719B9C-EABF-F744-979B-1325E9925DBD}" sibTransId="{55CD54D1-08C6-8947-B36D-97814C1FC767}"/>
    <dgm:cxn modelId="{1F66A89D-B092-A648-80AC-9310C1EB20E1}" type="presOf" srcId="{B2C446F9-912E-5F4F-8874-817FEF4DC0AE}" destId="{8620D935-5AFE-6947-B74F-307AF50B6DA9}" srcOrd="0" destOrd="0" presId="urn:microsoft.com/office/officeart/2005/8/layout/hList2"/>
    <dgm:cxn modelId="{F9F447B0-F585-B64B-BD33-8F5276BA4D63}" srcId="{CD062A70-7BF9-014D-B009-D1DD8D5B56F0}" destId="{1A55EFE6-B408-3146-B094-2A37BAA67C1B}" srcOrd="4" destOrd="0" parTransId="{57132B7D-EC17-ED44-B4BA-516AF1B4DAAB}" sibTransId="{63813538-A7A0-F349-A09B-1C952F7F07B5}"/>
    <dgm:cxn modelId="{AC7841B7-477A-BB4D-9B09-0C7BBE331298}" type="presOf" srcId="{1A55EFE6-B408-3146-B094-2A37BAA67C1B}" destId="{0D3F1895-4463-324C-8466-5274CF6D622A}" srcOrd="0" destOrd="4" presId="urn:microsoft.com/office/officeart/2005/8/layout/hList2"/>
    <dgm:cxn modelId="{129966C8-9C5F-A344-8C96-5A8779F652E3}" srcId="{90449B0A-4044-7241-8E14-6607265EA8EC}" destId="{B2C446F9-912E-5F4F-8874-817FEF4DC0AE}" srcOrd="0" destOrd="0" parTransId="{00B39F3B-4884-C94D-A692-9ECF637CA3FC}" sibTransId="{11DA486E-626A-A141-A2D1-C0D920E660C5}"/>
    <dgm:cxn modelId="{1FF8B3DF-5499-974C-8246-3D39391EF36A}" type="presOf" srcId="{F74BD94D-762D-594A-845A-4C1E46F9C2DD}" destId="{0D3F1895-4463-324C-8466-5274CF6D622A}" srcOrd="0" destOrd="2" presId="urn:microsoft.com/office/officeart/2005/8/layout/hList2"/>
    <dgm:cxn modelId="{2B28FCE2-4554-4D40-B03B-6ABA3FE57897}" type="presOf" srcId="{5699C995-2F3E-7C4F-B66D-4DB6EA262967}" destId="{8620D935-5AFE-6947-B74F-307AF50B6DA9}" srcOrd="0" destOrd="1" presId="urn:microsoft.com/office/officeart/2005/8/layout/hList2"/>
    <dgm:cxn modelId="{9820DFEA-B8F1-0E40-97FA-3E05AB98AC56}" srcId="{39BF63A5-9C15-214C-9CCC-435FA846CCD4}" destId="{90449B0A-4044-7241-8E14-6607265EA8EC}" srcOrd="1" destOrd="0" parTransId="{831389D8-20B2-9B40-BB79-441EC4D6CF75}" sibTransId="{C8A4A09F-8B7E-544D-AFC9-0A7F656BAAC0}"/>
    <dgm:cxn modelId="{DAAADDF4-036D-D54F-AD0E-7E57E096E54A}" srcId="{CD062A70-7BF9-014D-B009-D1DD8D5B56F0}" destId="{24AF80EB-8B44-694D-8C41-320F4D6BC750}" srcOrd="3" destOrd="0" parTransId="{64CC9CCE-86F5-C445-84E1-E7E96DA2ADF4}" sibTransId="{3F7EAF8E-842F-B143-BF6B-D868FAB32AFF}"/>
    <dgm:cxn modelId="{34C145F9-72BD-984A-96EA-8CE9D543D238}" type="presOf" srcId="{A0C20B43-50E0-DA49-9730-A2B788EBA325}" destId="{8620D935-5AFE-6947-B74F-307AF50B6DA9}" srcOrd="0" destOrd="3" presId="urn:microsoft.com/office/officeart/2005/8/layout/hList2"/>
    <dgm:cxn modelId="{1BEC59FA-C876-3E4B-8296-FA39825CFB1D}" type="presOf" srcId="{90449B0A-4044-7241-8E14-6607265EA8EC}" destId="{49618A1A-07B1-7B42-95DD-266B03DFB2BC}" srcOrd="0" destOrd="0" presId="urn:microsoft.com/office/officeart/2005/8/layout/hList2"/>
    <dgm:cxn modelId="{ECEBB550-CEBF-3E47-87A7-BF1825CD77C6}" type="presParOf" srcId="{A6E098F8-8057-714B-BD7D-63E09A5025C2}" destId="{309E33B0-75E7-064E-9F10-EEEC87F2C953}" srcOrd="0" destOrd="0" presId="urn:microsoft.com/office/officeart/2005/8/layout/hList2"/>
    <dgm:cxn modelId="{9C260421-C858-694D-B9D6-C257B6274147}" type="presParOf" srcId="{309E33B0-75E7-064E-9F10-EEEC87F2C953}" destId="{74FCC1C1-BF6B-8844-81F4-B8B543F50310}" srcOrd="0" destOrd="0" presId="urn:microsoft.com/office/officeart/2005/8/layout/hList2"/>
    <dgm:cxn modelId="{0122E4CD-A7BA-3E40-85C4-4711239F27C7}" type="presParOf" srcId="{309E33B0-75E7-064E-9F10-EEEC87F2C953}" destId="{0D3F1895-4463-324C-8466-5274CF6D622A}" srcOrd="1" destOrd="0" presId="urn:microsoft.com/office/officeart/2005/8/layout/hList2"/>
    <dgm:cxn modelId="{505AAC6E-E89B-3C42-ABFA-8EAD9CC1660E}" type="presParOf" srcId="{309E33B0-75E7-064E-9F10-EEEC87F2C953}" destId="{7630C93F-1B69-6A47-A384-D05A11AF36F1}" srcOrd="2" destOrd="0" presId="urn:microsoft.com/office/officeart/2005/8/layout/hList2"/>
    <dgm:cxn modelId="{3C6EB9B1-5DF7-9049-8C1A-313CA21BB960}" type="presParOf" srcId="{A6E098F8-8057-714B-BD7D-63E09A5025C2}" destId="{D9479EA4-6CA6-2D44-A651-93BE7A3A8A24}" srcOrd="1" destOrd="0" presId="urn:microsoft.com/office/officeart/2005/8/layout/hList2"/>
    <dgm:cxn modelId="{3A6D256C-6160-3E46-A12C-5C0FD06A4348}" type="presParOf" srcId="{A6E098F8-8057-714B-BD7D-63E09A5025C2}" destId="{C904D1E7-006B-6442-83B4-B68FFD4CAAE8}" srcOrd="2" destOrd="0" presId="urn:microsoft.com/office/officeart/2005/8/layout/hList2"/>
    <dgm:cxn modelId="{C7547A6D-32A3-D347-A12F-E2395C75A725}" type="presParOf" srcId="{C904D1E7-006B-6442-83B4-B68FFD4CAAE8}" destId="{49295790-6856-2C4C-946F-175368B0FA5C}" srcOrd="0" destOrd="0" presId="urn:microsoft.com/office/officeart/2005/8/layout/hList2"/>
    <dgm:cxn modelId="{28565B08-77DF-564E-854D-880CAEA66EEB}" type="presParOf" srcId="{C904D1E7-006B-6442-83B4-B68FFD4CAAE8}" destId="{8620D935-5AFE-6947-B74F-307AF50B6DA9}" srcOrd="1" destOrd="0" presId="urn:microsoft.com/office/officeart/2005/8/layout/hList2"/>
    <dgm:cxn modelId="{91FE5C8D-063E-1042-A161-90B539D50ADF}" type="presParOf" srcId="{C904D1E7-006B-6442-83B4-B68FFD4CAAE8}" destId="{49618A1A-07B1-7B42-95DD-266B03DFB2B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49FA77-FEF1-4783-9544-C3E052017EA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938CD7-C524-4AD9-BECE-2790D2E269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What are standards &amp; what are qualification standards?</a:t>
          </a:r>
        </a:p>
      </dgm:t>
    </dgm:pt>
    <dgm:pt modelId="{EAE4A660-A1CA-4F8E-A42A-2D6C3952C237}" type="parTrans" cxnId="{5AE14346-C78A-4852-96E2-7DE76EC98E1D}">
      <dgm:prSet/>
      <dgm:spPr/>
      <dgm:t>
        <a:bodyPr/>
        <a:lstStyle/>
        <a:p>
          <a:endParaRPr lang="en-US" sz="2400"/>
        </a:p>
      </dgm:t>
    </dgm:pt>
    <dgm:pt modelId="{B32CA011-49A6-45B7-8809-A965CEC279D8}" type="sibTrans" cxnId="{5AE14346-C78A-4852-96E2-7DE76EC98E1D}">
      <dgm:prSet/>
      <dgm:spPr/>
      <dgm:t>
        <a:bodyPr/>
        <a:lstStyle/>
        <a:p>
          <a:endParaRPr lang="en-US" sz="2400"/>
        </a:p>
      </dgm:t>
    </dgm:pt>
    <dgm:pt modelId="{F0FBA4F5-F9B2-442D-A37E-13A203621E5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Three different ways to think about qualifications – assessment paradigms</a:t>
          </a:r>
        </a:p>
      </dgm:t>
    </dgm:pt>
    <dgm:pt modelId="{CB5BB8E7-87E2-48DA-B92A-FA392CF8F9B6}" type="parTrans" cxnId="{CD59DA57-798A-4202-ADBE-D0000934399E}">
      <dgm:prSet/>
      <dgm:spPr/>
      <dgm:t>
        <a:bodyPr/>
        <a:lstStyle/>
        <a:p>
          <a:endParaRPr lang="en-US" sz="2400"/>
        </a:p>
      </dgm:t>
    </dgm:pt>
    <dgm:pt modelId="{FFE2488B-43BA-44C1-9B86-272A83F39861}" type="sibTrans" cxnId="{CD59DA57-798A-4202-ADBE-D0000934399E}">
      <dgm:prSet/>
      <dgm:spPr/>
      <dgm:t>
        <a:bodyPr/>
        <a:lstStyle/>
        <a:p>
          <a:endParaRPr lang="en-US" sz="2400"/>
        </a:p>
      </dgm:t>
    </dgm:pt>
    <dgm:pt modelId="{4A44F525-21DE-4536-93F0-A4FE8FF62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How standards differ in philosophy &amp; method in these paradigms</a:t>
          </a:r>
        </a:p>
      </dgm:t>
    </dgm:pt>
    <dgm:pt modelId="{7A305E12-6FF4-4C0D-A1FF-5064C3CD2E9B}" type="parTrans" cxnId="{B30B37CF-08D8-4AB2-8D04-B0B463B3E69F}">
      <dgm:prSet/>
      <dgm:spPr/>
      <dgm:t>
        <a:bodyPr/>
        <a:lstStyle/>
        <a:p>
          <a:endParaRPr lang="en-US" sz="2400"/>
        </a:p>
      </dgm:t>
    </dgm:pt>
    <dgm:pt modelId="{65833F56-31F6-48E9-B386-E61E734EC7D8}" type="sibTrans" cxnId="{B30B37CF-08D8-4AB2-8D04-B0B463B3E69F}">
      <dgm:prSet/>
      <dgm:spPr/>
      <dgm:t>
        <a:bodyPr/>
        <a:lstStyle/>
        <a:p>
          <a:endParaRPr lang="en-US" sz="2400"/>
        </a:p>
      </dgm:t>
    </dgm:pt>
    <dgm:pt modelId="{FF49943B-9EA1-42E6-9EFC-2BFD7BACD6BE}" type="pres">
      <dgm:prSet presAssocID="{C849FA77-FEF1-4783-9544-C3E052017EA0}" presName="root" presStyleCnt="0">
        <dgm:presLayoutVars>
          <dgm:dir/>
          <dgm:resizeHandles val="exact"/>
        </dgm:presLayoutVars>
      </dgm:prSet>
      <dgm:spPr/>
    </dgm:pt>
    <dgm:pt modelId="{FB150EFD-8A50-48FC-BFCA-A729BBCDA091}" type="pres">
      <dgm:prSet presAssocID="{13938CD7-C524-4AD9-BECE-2790D2E269D4}" presName="compNode" presStyleCnt="0"/>
      <dgm:spPr/>
    </dgm:pt>
    <dgm:pt modelId="{0D354AE6-D951-4161-9B33-1BDDBDC77799}" type="pres">
      <dgm:prSet presAssocID="{13938CD7-C524-4AD9-BECE-2790D2E269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BA11E7A-76CF-43C3-9E66-E1AAD26187BC}" type="pres">
      <dgm:prSet presAssocID="{13938CD7-C524-4AD9-BECE-2790D2E269D4}" presName="spaceRect" presStyleCnt="0"/>
      <dgm:spPr/>
    </dgm:pt>
    <dgm:pt modelId="{420B39B2-6350-4169-9711-A254BE91F326}" type="pres">
      <dgm:prSet presAssocID="{13938CD7-C524-4AD9-BECE-2790D2E269D4}" presName="textRect" presStyleLbl="revTx" presStyleIdx="0" presStyleCnt="3">
        <dgm:presLayoutVars>
          <dgm:chMax val="1"/>
          <dgm:chPref val="1"/>
        </dgm:presLayoutVars>
      </dgm:prSet>
      <dgm:spPr/>
    </dgm:pt>
    <dgm:pt modelId="{D5781EAC-DE04-4D7B-9CA9-6BD39188C3B9}" type="pres">
      <dgm:prSet presAssocID="{B32CA011-49A6-45B7-8809-A965CEC279D8}" presName="sibTrans" presStyleCnt="0"/>
      <dgm:spPr/>
    </dgm:pt>
    <dgm:pt modelId="{C12A1BA0-4A7B-4D76-B5FD-5E988A6062D9}" type="pres">
      <dgm:prSet presAssocID="{F0FBA4F5-F9B2-442D-A37E-13A203621E50}" presName="compNode" presStyleCnt="0"/>
      <dgm:spPr/>
    </dgm:pt>
    <dgm:pt modelId="{716F0762-D02E-40A2-9B7B-11F9299DA95C}" type="pres">
      <dgm:prSet presAssocID="{F0FBA4F5-F9B2-442D-A37E-13A203621E5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DBD74D0-BA0A-414B-9E68-BA01DEC00215}" type="pres">
      <dgm:prSet presAssocID="{F0FBA4F5-F9B2-442D-A37E-13A203621E50}" presName="spaceRect" presStyleCnt="0"/>
      <dgm:spPr/>
    </dgm:pt>
    <dgm:pt modelId="{4A43DB41-F525-45CC-9CBB-8F5254C7ED55}" type="pres">
      <dgm:prSet presAssocID="{F0FBA4F5-F9B2-442D-A37E-13A203621E50}" presName="textRect" presStyleLbl="revTx" presStyleIdx="1" presStyleCnt="3">
        <dgm:presLayoutVars>
          <dgm:chMax val="1"/>
          <dgm:chPref val="1"/>
        </dgm:presLayoutVars>
      </dgm:prSet>
      <dgm:spPr/>
    </dgm:pt>
    <dgm:pt modelId="{523B4F6E-F0E6-41B8-A548-3F8E85D79632}" type="pres">
      <dgm:prSet presAssocID="{FFE2488B-43BA-44C1-9B86-272A83F39861}" presName="sibTrans" presStyleCnt="0"/>
      <dgm:spPr/>
    </dgm:pt>
    <dgm:pt modelId="{4F4510CE-9B30-4A62-97BF-B7171F4A5D89}" type="pres">
      <dgm:prSet presAssocID="{4A44F525-21DE-4536-93F0-A4FE8FF62F33}" presName="compNode" presStyleCnt="0"/>
      <dgm:spPr/>
    </dgm:pt>
    <dgm:pt modelId="{A8EA3AB6-D7C6-455A-8E94-5F8691F00B10}" type="pres">
      <dgm:prSet presAssocID="{4A44F525-21DE-4536-93F0-A4FE8FF62F3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09A49E6-F16F-44F7-95F9-739D0D9DF2D7}" type="pres">
      <dgm:prSet presAssocID="{4A44F525-21DE-4536-93F0-A4FE8FF62F33}" presName="spaceRect" presStyleCnt="0"/>
      <dgm:spPr/>
    </dgm:pt>
    <dgm:pt modelId="{1DF2CD1B-704C-48C8-940B-05E7D912FA2C}" type="pres">
      <dgm:prSet presAssocID="{4A44F525-21DE-4536-93F0-A4FE8FF62F33}" presName="textRect" presStyleLbl="revTx" presStyleIdx="2" presStyleCnt="3" custScaleX="92576">
        <dgm:presLayoutVars>
          <dgm:chMax val="1"/>
          <dgm:chPref val="1"/>
        </dgm:presLayoutVars>
      </dgm:prSet>
      <dgm:spPr/>
    </dgm:pt>
  </dgm:ptLst>
  <dgm:cxnLst>
    <dgm:cxn modelId="{93EF3426-53E0-4584-837A-142365C0848F}" type="presOf" srcId="{4A44F525-21DE-4536-93F0-A4FE8FF62F33}" destId="{1DF2CD1B-704C-48C8-940B-05E7D912FA2C}" srcOrd="0" destOrd="0" presId="urn:microsoft.com/office/officeart/2018/2/layout/IconLabelList"/>
    <dgm:cxn modelId="{181E2E43-2DC1-4746-9BE3-0E3B2050A0D1}" type="presOf" srcId="{C849FA77-FEF1-4783-9544-C3E052017EA0}" destId="{FF49943B-9EA1-42E6-9EFC-2BFD7BACD6BE}" srcOrd="0" destOrd="0" presId="urn:microsoft.com/office/officeart/2018/2/layout/IconLabelList"/>
    <dgm:cxn modelId="{5AE14346-C78A-4852-96E2-7DE76EC98E1D}" srcId="{C849FA77-FEF1-4783-9544-C3E052017EA0}" destId="{13938CD7-C524-4AD9-BECE-2790D2E269D4}" srcOrd="0" destOrd="0" parTransId="{EAE4A660-A1CA-4F8E-A42A-2D6C3952C237}" sibTransId="{B32CA011-49A6-45B7-8809-A965CEC279D8}"/>
    <dgm:cxn modelId="{CD59DA57-798A-4202-ADBE-D0000934399E}" srcId="{C849FA77-FEF1-4783-9544-C3E052017EA0}" destId="{F0FBA4F5-F9B2-442D-A37E-13A203621E50}" srcOrd="1" destOrd="0" parTransId="{CB5BB8E7-87E2-48DA-B92A-FA392CF8F9B6}" sibTransId="{FFE2488B-43BA-44C1-9B86-272A83F39861}"/>
    <dgm:cxn modelId="{D5E8997D-03CF-4F49-9134-D7B90F0E2AFA}" type="presOf" srcId="{F0FBA4F5-F9B2-442D-A37E-13A203621E50}" destId="{4A43DB41-F525-45CC-9CBB-8F5254C7ED55}" srcOrd="0" destOrd="0" presId="urn:microsoft.com/office/officeart/2018/2/layout/IconLabelList"/>
    <dgm:cxn modelId="{B30B37CF-08D8-4AB2-8D04-B0B463B3E69F}" srcId="{C849FA77-FEF1-4783-9544-C3E052017EA0}" destId="{4A44F525-21DE-4536-93F0-A4FE8FF62F33}" srcOrd="2" destOrd="0" parTransId="{7A305E12-6FF4-4C0D-A1FF-5064C3CD2E9B}" sibTransId="{65833F56-31F6-48E9-B386-E61E734EC7D8}"/>
    <dgm:cxn modelId="{6D6DFFD2-E2E3-4958-BC95-A72B0C48CA49}" type="presOf" srcId="{13938CD7-C524-4AD9-BECE-2790D2E269D4}" destId="{420B39B2-6350-4169-9711-A254BE91F326}" srcOrd="0" destOrd="0" presId="urn:microsoft.com/office/officeart/2018/2/layout/IconLabelList"/>
    <dgm:cxn modelId="{DBBC44D5-9FC9-4C97-8A35-F5FC1BFEB3A8}" type="presParOf" srcId="{FF49943B-9EA1-42E6-9EFC-2BFD7BACD6BE}" destId="{FB150EFD-8A50-48FC-BFCA-A729BBCDA091}" srcOrd="0" destOrd="0" presId="urn:microsoft.com/office/officeart/2018/2/layout/IconLabelList"/>
    <dgm:cxn modelId="{D59EEAEA-436D-4369-9673-FE93A115DDC5}" type="presParOf" srcId="{FB150EFD-8A50-48FC-BFCA-A729BBCDA091}" destId="{0D354AE6-D951-4161-9B33-1BDDBDC77799}" srcOrd="0" destOrd="0" presId="urn:microsoft.com/office/officeart/2018/2/layout/IconLabelList"/>
    <dgm:cxn modelId="{2418CE24-5D24-4918-BD48-182E5CC4FE27}" type="presParOf" srcId="{FB150EFD-8A50-48FC-BFCA-A729BBCDA091}" destId="{ABA11E7A-76CF-43C3-9E66-E1AAD26187BC}" srcOrd="1" destOrd="0" presId="urn:microsoft.com/office/officeart/2018/2/layout/IconLabelList"/>
    <dgm:cxn modelId="{2E7B1FD9-6E57-462B-9876-D9C2B4598EAF}" type="presParOf" srcId="{FB150EFD-8A50-48FC-BFCA-A729BBCDA091}" destId="{420B39B2-6350-4169-9711-A254BE91F326}" srcOrd="2" destOrd="0" presId="urn:microsoft.com/office/officeart/2018/2/layout/IconLabelList"/>
    <dgm:cxn modelId="{47298249-8922-464C-AD07-7CA52A3B2112}" type="presParOf" srcId="{FF49943B-9EA1-42E6-9EFC-2BFD7BACD6BE}" destId="{D5781EAC-DE04-4D7B-9CA9-6BD39188C3B9}" srcOrd="1" destOrd="0" presId="urn:microsoft.com/office/officeart/2018/2/layout/IconLabelList"/>
    <dgm:cxn modelId="{B8E2BB84-8D04-4BC0-BFA5-F341ED5ADD04}" type="presParOf" srcId="{FF49943B-9EA1-42E6-9EFC-2BFD7BACD6BE}" destId="{C12A1BA0-4A7B-4D76-B5FD-5E988A6062D9}" srcOrd="2" destOrd="0" presId="urn:microsoft.com/office/officeart/2018/2/layout/IconLabelList"/>
    <dgm:cxn modelId="{0562C0E5-D029-4523-B69E-08DE9BBCC40D}" type="presParOf" srcId="{C12A1BA0-4A7B-4D76-B5FD-5E988A6062D9}" destId="{716F0762-D02E-40A2-9B7B-11F9299DA95C}" srcOrd="0" destOrd="0" presId="urn:microsoft.com/office/officeart/2018/2/layout/IconLabelList"/>
    <dgm:cxn modelId="{1BBDA713-5E64-4844-9C00-2106151E8033}" type="presParOf" srcId="{C12A1BA0-4A7B-4D76-B5FD-5E988A6062D9}" destId="{3DBD74D0-BA0A-414B-9E68-BA01DEC00215}" srcOrd="1" destOrd="0" presId="urn:microsoft.com/office/officeart/2018/2/layout/IconLabelList"/>
    <dgm:cxn modelId="{7069D91C-1A50-4165-828F-8C6285E9128E}" type="presParOf" srcId="{C12A1BA0-4A7B-4D76-B5FD-5E988A6062D9}" destId="{4A43DB41-F525-45CC-9CBB-8F5254C7ED55}" srcOrd="2" destOrd="0" presId="urn:microsoft.com/office/officeart/2018/2/layout/IconLabelList"/>
    <dgm:cxn modelId="{9E70A3D0-30D0-4E59-8D0A-02ECFDD4902A}" type="presParOf" srcId="{FF49943B-9EA1-42E6-9EFC-2BFD7BACD6BE}" destId="{523B4F6E-F0E6-41B8-A548-3F8E85D79632}" srcOrd="3" destOrd="0" presId="urn:microsoft.com/office/officeart/2018/2/layout/IconLabelList"/>
    <dgm:cxn modelId="{BF7AD73B-FC1C-48FB-A56F-AD5A06D84CA6}" type="presParOf" srcId="{FF49943B-9EA1-42E6-9EFC-2BFD7BACD6BE}" destId="{4F4510CE-9B30-4A62-97BF-B7171F4A5D89}" srcOrd="4" destOrd="0" presId="urn:microsoft.com/office/officeart/2018/2/layout/IconLabelList"/>
    <dgm:cxn modelId="{6FE78EA1-53C6-49F1-AE10-D95ACD59D92B}" type="presParOf" srcId="{4F4510CE-9B30-4A62-97BF-B7171F4A5D89}" destId="{A8EA3AB6-D7C6-455A-8E94-5F8691F00B10}" srcOrd="0" destOrd="0" presId="urn:microsoft.com/office/officeart/2018/2/layout/IconLabelList"/>
    <dgm:cxn modelId="{39C882D4-8D2B-432D-BAAA-7A60ED5495CD}" type="presParOf" srcId="{4F4510CE-9B30-4A62-97BF-B7171F4A5D89}" destId="{309A49E6-F16F-44F7-95F9-739D0D9DF2D7}" srcOrd="1" destOrd="0" presId="urn:microsoft.com/office/officeart/2018/2/layout/IconLabelList"/>
    <dgm:cxn modelId="{E9E71EAF-8FFD-4EEB-A4CD-7496BB8C7647}" type="presParOf" srcId="{4F4510CE-9B30-4A62-97BF-B7171F4A5D89}" destId="{1DF2CD1B-704C-48C8-940B-05E7D912FA2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54AE6-D951-4161-9B33-1BDDBDC77799}">
      <dsp:nvSpPr>
        <dsp:cNvPr id="0" name=""/>
        <dsp:cNvSpPr/>
      </dsp:nvSpPr>
      <dsp:spPr>
        <a:xfrm>
          <a:off x="900530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B39B2-6350-4169-9711-A254BE91F326}">
      <dsp:nvSpPr>
        <dsp:cNvPr id="0" name=""/>
        <dsp:cNvSpPr/>
      </dsp:nvSpPr>
      <dsp:spPr>
        <a:xfrm>
          <a:off x="138936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are standards &amp; what are qualification standards?</a:t>
          </a:r>
        </a:p>
      </dsp:txBody>
      <dsp:txXfrm>
        <a:off x="138936" y="2490222"/>
        <a:ext cx="2769435" cy="1328906"/>
      </dsp:txXfrm>
    </dsp:sp>
    <dsp:sp modelId="{716F0762-D02E-40A2-9B7B-11F9299DA95C}">
      <dsp:nvSpPr>
        <dsp:cNvPr id="0" name=""/>
        <dsp:cNvSpPr/>
      </dsp:nvSpPr>
      <dsp:spPr>
        <a:xfrm>
          <a:off x="4154617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3DB41-F525-45CC-9CBB-8F5254C7ED55}">
      <dsp:nvSpPr>
        <dsp:cNvPr id="0" name=""/>
        <dsp:cNvSpPr/>
      </dsp:nvSpPr>
      <dsp:spPr>
        <a:xfrm>
          <a:off x="3393022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Three different ways to think about assessments – assessment paradigms</a:t>
          </a:r>
        </a:p>
      </dsp:txBody>
      <dsp:txXfrm>
        <a:off x="3393022" y="2490222"/>
        <a:ext cx="2769435" cy="1328906"/>
      </dsp:txXfrm>
    </dsp:sp>
    <dsp:sp modelId="{A8EA3AB6-D7C6-455A-8E94-5F8691F00B10}">
      <dsp:nvSpPr>
        <dsp:cNvPr id="0" name=""/>
        <dsp:cNvSpPr/>
      </dsp:nvSpPr>
      <dsp:spPr>
        <a:xfrm>
          <a:off x="7408703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2CD1B-704C-48C8-940B-05E7D912FA2C}">
      <dsp:nvSpPr>
        <dsp:cNvPr id="0" name=""/>
        <dsp:cNvSpPr/>
      </dsp:nvSpPr>
      <dsp:spPr>
        <a:xfrm>
          <a:off x="6749910" y="2490222"/>
          <a:ext cx="2563832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standards differ in philosophy &amp; method in these paradigms</a:t>
          </a:r>
        </a:p>
      </dsp:txBody>
      <dsp:txXfrm>
        <a:off x="6749910" y="2490222"/>
        <a:ext cx="2563832" cy="1328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2B7770-37B9-FC48-B6E6-512B312707F5}">
      <dsp:nvSpPr>
        <dsp:cNvPr id="0" name=""/>
        <dsp:cNvSpPr/>
      </dsp:nvSpPr>
      <dsp:spPr>
        <a:xfrm>
          <a:off x="44671" y="1159123"/>
          <a:ext cx="2700485" cy="2227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Pre-school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Learning at home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Child health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Child diet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/>
        </a:p>
      </dsp:txBody>
      <dsp:txXfrm>
        <a:off x="95928" y="1210380"/>
        <a:ext cx="2597971" cy="1647535"/>
      </dsp:txXfrm>
    </dsp:sp>
    <dsp:sp modelId="{FA6D0365-A9FE-1F42-B962-7778D512DE04}">
      <dsp:nvSpPr>
        <dsp:cNvPr id="0" name=""/>
        <dsp:cNvSpPr/>
      </dsp:nvSpPr>
      <dsp:spPr>
        <a:xfrm>
          <a:off x="1693242" y="967285"/>
          <a:ext cx="3192460" cy="3192460"/>
        </a:xfrm>
        <a:prstGeom prst="leftCircularArrow">
          <a:avLst>
            <a:gd name="adj1" fmla="val 3322"/>
            <a:gd name="adj2" fmla="val 410474"/>
            <a:gd name="adj3" fmla="val 2533020"/>
            <a:gd name="adj4" fmla="val 9371524"/>
            <a:gd name="adj5" fmla="val 3876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24A3CC-45BF-4541-80AD-4F499D28C90C}">
      <dsp:nvSpPr>
        <dsp:cNvPr id="0" name=""/>
        <dsp:cNvSpPr/>
      </dsp:nvSpPr>
      <dsp:spPr>
        <a:xfrm>
          <a:off x="552075" y="2649549"/>
          <a:ext cx="2400431" cy="9545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Input factors</a:t>
          </a:r>
        </a:p>
      </dsp:txBody>
      <dsp:txXfrm>
        <a:off x="580033" y="2677507"/>
        <a:ext cx="2344515" cy="898656"/>
      </dsp:txXfrm>
    </dsp:sp>
    <dsp:sp modelId="{CFD02BFF-150D-E84D-B13C-BFD3DA3E636D}">
      <dsp:nvSpPr>
        <dsp:cNvPr id="0" name=""/>
        <dsp:cNvSpPr/>
      </dsp:nvSpPr>
      <dsp:spPr>
        <a:xfrm>
          <a:off x="3550265" y="1159123"/>
          <a:ext cx="2700485" cy="2227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Attendance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Pupil : teacher ratio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Teacher pay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Funding per pupil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% GDP on education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solidFill>
                <a:srgbClr val="FF0000"/>
              </a:solidFill>
            </a:rPr>
            <a:t>Assessment outcomes</a:t>
          </a:r>
        </a:p>
      </dsp:txBody>
      <dsp:txXfrm>
        <a:off x="3601522" y="1687667"/>
        <a:ext cx="2597971" cy="1647535"/>
      </dsp:txXfrm>
    </dsp:sp>
    <dsp:sp modelId="{C06DF38D-B481-A64B-8FD9-B05DC31C7D4F}">
      <dsp:nvSpPr>
        <dsp:cNvPr id="0" name=""/>
        <dsp:cNvSpPr/>
      </dsp:nvSpPr>
      <dsp:spPr>
        <a:xfrm>
          <a:off x="5158287" y="133147"/>
          <a:ext cx="3415829" cy="3415829"/>
        </a:xfrm>
        <a:prstGeom prst="circularArrow">
          <a:avLst>
            <a:gd name="adj1" fmla="val 3105"/>
            <a:gd name="adj2" fmla="val 381665"/>
            <a:gd name="adj3" fmla="val 19442824"/>
            <a:gd name="adj4" fmla="val 12575511"/>
            <a:gd name="adj5" fmla="val 362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B2ECA4-B304-DC49-B346-41069320A6D1}">
      <dsp:nvSpPr>
        <dsp:cNvPr id="0" name=""/>
        <dsp:cNvSpPr/>
      </dsp:nvSpPr>
      <dsp:spPr>
        <a:xfrm>
          <a:off x="4150373" y="681837"/>
          <a:ext cx="2400431" cy="9545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Schooling</a:t>
          </a:r>
        </a:p>
      </dsp:txBody>
      <dsp:txXfrm>
        <a:off x="4178331" y="709795"/>
        <a:ext cx="2344515" cy="898656"/>
      </dsp:txXfrm>
    </dsp:sp>
    <dsp:sp modelId="{52B5B522-8851-7F41-9732-876ED873BD64}">
      <dsp:nvSpPr>
        <dsp:cNvPr id="0" name=""/>
        <dsp:cNvSpPr/>
      </dsp:nvSpPr>
      <dsp:spPr>
        <a:xfrm>
          <a:off x="7055859" y="1159123"/>
          <a:ext cx="2700485" cy="2227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Literacy &amp; numeracy rates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Progression to Higher Education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Economically active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Well-being</a:t>
          </a:r>
        </a:p>
      </dsp:txBody>
      <dsp:txXfrm>
        <a:off x="7107116" y="1210380"/>
        <a:ext cx="2597971" cy="1647535"/>
      </dsp:txXfrm>
    </dsp:sp>
    <dsp:sp modelId="{E01D7903-FD28-FD42-8EBE-AC2A86415047}">
      <dsp:nvSpPr>
        <dsp:cNvPr id="0" name=""/>
        <dsp:cNvSpPr/>
      </dsp:nvSpPr>
      <dsp:spPr>
        <a:xfrm>
          <a:off x="7700639" y="2771896"/>
          <a:ext cx="2400431" cy="9545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Output factors</a:t>
          </a:r>
        </a:p>
      </dsp:txBody>
      <dsp:txXfrm>
        <a:off x="7728597" y="2799854"/>
        <a:ext cx="2344515" cy="898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0C93F-1B69-6A47-A384-D05A11AF36F1}">
      <dsp:nvSpPr>
        <dsp:cNvPr id="0" name=""/>
        <dsp:cNvSpPr/>
      </dsp:nvSpPr>
      <dsp:spPr>
        <a:xfrm rot="16200000">
          <a:off x="-2182328" y="3429724"/>
          <a:ext cx="5176335" cy="697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4940" bIns="0" numCol="1" spcCol="1270" anchor="t" anchorCtr="0">
          <a:noAutofit/>
        </a:bodyPr>
        <a:lstStyle/>
        <a:p>
          <a:pPr marL="0" lvl="0" indent="0" algn="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/>
            <a:t>Content</a:t>
          </a:r>
        </a:p>
      </dsp:txBody>
      <dsp:txXfrm>
        <a:off x="-2182328" y="3429724"/>
        <a:ext cx="5176335" cy="697254"/>
      </dsp:txXfrm>
    </dsp:sp>
    <dsp:sp modelId="{0D3F1895-4463-324C-8466-5274CF6D622A}">
      <dsp:nvSpPr>
        <dsp:cNvPr id="0" name=""/>
        <dsp:cNvSpPr/>
      </dsp:nvSpPr>
      <dsp:spPr>
        <a:xfrm>
          <a:off x="754466" y="1190184"/>
          <a:ext cx="3473068" cy="5176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614940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chemeClr val="tx1"/>
              </a:solidFill>
            </a:rPr>
            <a:t>What you have to learn and be able to do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Curriculum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Question papers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Marking schemes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Assessment regulations (</a:t>
          </a:r>
          <a:r>
            <a:rPr lang="en-GB" sz="2400" kern="1200" dirty="0" err="1"/>
            <a:t>eg</a:t>
          </a:r>
          <a:r>
            <a:rPr lang="en-GB" sz="2400" kern="1200" dirty="0"/>
            <a:t> content coverage)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chemeClr val="tx1"/>
              </a:solidFill>
            </a:rPr>
            <a:t>Produced in the development stage of the qualification lifecycle</a:t>
          </a:r>
        </a:p>
      </dsp:txBody>
      <dsp:txXfrm>
        <a:off x="754466" y="1190184"/>
        <a:ext cx="3473068" cy="5176335"/>
      </dsp:txXfrm>
    </dsp:sp>
    <dsp:sp modelId="{74FCC1C1-BF6B-8844-81F4-B8B543F50310}">
      <dsp:nvSpPr>
        <dsp:cNvPr id="0" name=""/>
        <dsp:cNvSpPr/>
      </dsp:nvSpPr>
      <dsp:spPr>
        <a:xfrm>
          <a:off x="57211" y="269807"/>
          <a:ext cx="1394509" cy="139450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18A1A-07B1-7B42-95DD-266B03DFB2BC}">
      <dsp:nvSpPr>
        <dsp:cNvPr id="0" name=""/>
        <dsp:cNvSpPr/>
      </dsp:nvSpPr>
      <dsp:spPr>
        <a:xfrm rot="16200000">
          <a:off x="2861651" y="3429724"/>
          <a:ext cx="5176335" cy="697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14940" bIns="0" numCol="1" spcCol="1270" anchor="t" anchorCtr="0">
          <a:noAutofit/>
        </a:bodyPr>
        <a:lstStyle/>
        <a:p>
          <a:pPr marL="0" lvl="0" indent="0" algn="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/>
            <a:t>Performance</a:t>
          </a:r>
        </a:p>
      </dsp:txBody>
      <dsp:txXfrm>
        <a:off x="2861651" y="3429724"/>
        <a:ext cx="5176335" cy="697254"/>
      </dsp:txXfrm>
    </dsp:sp>
    <dsp:sp modelId="{8620D935-5AFE-6947-B74F-307AF50B6DA9}">
      <dsp:nvSpPr>
        <dsp:cNvPr id="0" name=""/>
        <dsp:cNvSpPr/>
      </dsp:nvSpPr>
      <dsp:spPr>
        <a:xfrm>
          <a:off x="5798446" y="1107932"/>
          <a:ext cx="3473068" cy="5176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614940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chemeClr val="tx1"/>
              </a:solidFill>
            </a:rPr>
            <a:t>The level at which you have to perform to get the grade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Boundary marks (cut-scores)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Aggregation and resit regulations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>
              <a:solidFill>
                <a:schemeClr val="tx1"/>
              </a:solidFill>
            </a:rPr>
            <a:t>Produced in the delivery stage of the qualification lifecycle, during the standard setting process</a:t>
          </a:r>
        </a:p>
      </dsp:txBody>
      <dsp:txXfrm>
        <a:off x="5798446" y="1107932"/>
        <a:ext cx="3473068" cy="5176335"/>
      </dsp:txXfrm>
    </dsp:sp>
    <dsp:sp modelId="{49295790-6856-2C4C-946F-175368B0FA5C}">
      <dsp:nvSpPr>
        <dsp:cNvPr id="0" name=""/>
        <dsp:cNvSpPr/>
      </dsp:nvSpPr>
      <dsp:spPr>
        <a:xfrm>
          <a:off x="5101192" y="269807"/>
          <a:ext cx="1394509" cy="1394509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54AE6-D951-4161-9B33-1BDDBDC77799}">
      <dsp:nvSpPr>
        <dsp:cNvPr id="0" name=""/>
        <dsp:cNvSpPr/>
      </dsp:nvSpPr>
      <dsp:spPr>
        <a:xfrm>
          <a:off x="900530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B39B2-6350-4169-9711-A254BE91F326}">
      <dsp:nvSpPr>
        <dsp:cNvPr id="0" name=""/>
        <dsp:cNvSpPr/>
      </dsp:nvSpPr>
      <dsp:spPr>
        <a:xfrm>
          <a:off x="138936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are standards &amp; what are qualification standards?</a:t>
          </a:r>
        </a:p>
      </dsp:txBody>
      <dsp:txXfrm>
        <a:off x="138936" y="2490222"/>
        <a:ext cx="2769435" cy="1328906"/>
      </dsp:txXfrm>
    </dsp:sp>
    <dsp:sp modelId="{716F0762-D02E-40A2-9B7B-11F9299DA95C}">
      <dsp:nvSpPr>
        <dsp:cNvPr id="0" name=""/>
        <dsp:cNvSpPr/>
      </dsp:nvSpPr>
      <dsp:spPr>
        <a:xfrm>
          <a:off x="4154617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3DB41-F525-45CC-9CBB-8F5254C7ED55}">
      <dsp:nvSpPr>
        <dsp:cNvPr id="0" name=""/>
        <dsp:cNvSpPr/>
      </dsp:nvSpPr>
      <dsp:spPr>
        <a:xfrm>
          <a:off x="3393022" y="2490222"/>
          <a:ext cx="2769435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Three different ways to think about qualifications – assessment paradigms</a:t>
          </a:r>
        </a:p>
      </dsp:txBody>
      <dsp:txXfrm>
        <a:off x="3393022" y="2490222"/>
        <a:ext cx="2769435" cy="1328906"/>
      </dsp:txXfrm>
    </dsp:sp>
    <dsp:sp modelId="{A8EA3AB6-D7C6-455A-8E94-5F8691F00B10}">
      <dsp:nvSpPr>
        <dsp:cNvPr id="0" name=""/>
        <dsp:cNvSpPr/>
      </dsp:nvSpPr>
      <dsp:spPr>
        <a:xfrm>
          <a:off x="7408703" y="789446"/>
          <a:ext cx="1246245" cy="12462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2CD1B-704C-48C8-940B-05E7D912FA2C}">
      <dsp:nvSpPr>
        <dsp:cNvPr id="0" name=""/>
        <dsp:cNvSpPr/>
      </dsp:nvSpPr>
      <dsp:spPr>
        <a:xfrm>
          <a:off x="6749910" y="2490222"/>
          <a:ext cx="2563832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standards differ in philosophy &amp; method in these paradigms</a:t>
          </a:r>
        </a:p>
      </dsp:txBody>
      <dsp:txXfrm>
        <a:off x="6749910" y="2490222"/>
        <a:ext cx="2563832" cy="132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F661-CBCF-014C-B398-5C1A165E7377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0CCF6-CD75-FC49-A0CE-A5494EB20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Standard setting vs maintaining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0CCF6-CD75-FC49-A0CE-A5494EB20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30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0CCF6-CD75-FC49-A0CE-A5494EB207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09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03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6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707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07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88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204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1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5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84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12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3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62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270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60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2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39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89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7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90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82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1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61770-C0D7-6845-9094-12F7AC995D4A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694A-AA45-D84B-94FC-029AF816B80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4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September 10,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Assessment of Practical Science: A policy history in England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C7AFB28-483D-40DD-BFF0-6CE73232EC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9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9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30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September 10, 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3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Assessment of Practical Science: A policy history in England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C7AFB28-483D-40DD-BFF0-6CE73232EC5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20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education.ox.ac.uk/research/research-on-standards-in-gcses-in-wale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4a"/><Relationship Id="rId7" Type="http://schemas.openxmlformats.org/officeDocument/2006/relationships/image" Target="../media/image18.jpe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0.png"/><Relationship Id="rId4" Type="http://schemas.openxmlformats.org/officeDocument/2006/relationships/diagramData" Target="../diagrams/data3.xml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doi.org/10.1080/09695940701478321" TargetMode="Externa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1049">
            <a:extLst>
              <a:ext uri="{FF2B5EF4-FFF2-40B4-BE49-F238E27FC236}">
                <a16:creationId xmlns:a16="http://schemas.microsoft.com/office/drawing/2014/main" id="{E7CFC73E-3E90-4B19-A7DF-742374539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9C108-ABAF-D54A-85F1-65BBE08E3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Setting educational assessment standards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9FB73-D647-AC4C-AF3F-15F0A0D6D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599" y="4960137"/>
            <a:ext cx="3124193" cy="146304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FFFFFF"/>
                </a:solidFill>
              </a:rPr>
              <a:t>Research on Standards in GCSEs in Wales </a:t>
            </a:r>
            <a:r>
              <a:rPr lang="en-US" dirty="0">
                <a:solidFill>
                  <a:srgbClr val="FFFFFF"/>
                </a:solidFill>
              </a:rPr>
              <a:t>Project, funded by Qualifications Wales (2024)</a:t>
            </a:r>
          </a:p>
        </p:txBody>
      </p:sp>
      <p:sp useBgFill="1">
        <p:nvSpPr>
          <p:cNvPr id="1052" name="Rectangle 1051">
            <a:extLst>
              <a:ext uri="{FF2B5EF4-FFF2-40B4-BE49-F238E27FC236}">
                <a16:creationId xmlns:a16="http://schemas.microsoft.com/office/drawing/2014/main" id="{777C5034-4CD2-4D41-9F8C-C90A0B9EA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88E60-4893-9CC0-1FBE-11D6E9787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933" y="1309756"/>
            <a:ext cx="3627481" cy="1802333"/>
          </a:xfrm>
          <a:prstGeom prst="rect">
            <a:avLst/>
          </a:prstGeom>
        </p:spPr>
      </p:pic>
      <p:cxnSp>
        <p:nvCxnSpPr>
          <p:cNvPr id="1054" name="Straight Connector 1053">
            <a:extLst>
              <a:ext uri="{FF2B5EF4-FFF2-40B4-BE49-F238E27FC236}">
                <a16:creationId xmlns:a16="http://schemas.microsoft.com/office/drawing/2014/main" id="{B5FB8C64-39D1-4D21-A1AE-7311CDAF9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7EDFD5A-A050-5B55-F09E-E82ED208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31539" y="1241181"/>
            <a:ext cx="2177754" cy="21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6" name="Straight Connector 1055">
            <a:extLst>
              <a:ext uri="{FF2B5EF4-FFF2-40B4-BE49-F238E27FC236}">
                <a16:creationId xmlns:a16="http://schemas.microsoft.com/office/drawing/2014/main" id="{92446F88-E03E-4F71-B62A-C8D25CA6E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BD7A8B-EE8C-8941-B85E-65228498C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0"/>
    </mc:Choice>
    <mc:Fallback xmlns="">
      <p:transition spd="slow" advTm="1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C15BE-1EC3-B879-1C69-5D061E63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65530-5B41-5A76-3CDD-C58883586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Next, let’s look at some approaches to assessment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E6CF3D1-7E26-EC2A-02EE-3D9BF332B2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1892808"/>
          <a:ext cx="9555480" cy="4608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CACD429-D427-7D12-23BD-3AC3602C2E37}"/>
              </a:ext>
            </a:extLst>
          </p:cNvPr>
          <p:cNvSpPr/>
          <p:nvPr/>
        </p:nvSpPr>
        <p:spPr>
          <a:xfrm flipH="1">
            <a:off x="1024128" y="2493818"/>
            <a:ext cx="3118382" cy="357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AE3A99DE-FDDF-05F9-F834-C704CC83D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7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7"/>
    </mc:Choice>
    <mc:Fallback xmlns="">
      <p:transition spd="slow" advTm="36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5">
            <a:extLst>
              <a:ext uri="{FF2B5EF4-FFF2-40B4-BE49-F238E27FC236}">
                <a16:creationId xmlns:a16="http://schemas.microsoft.com/office/drawing/2014/main" id="{C51136FD-BBB2-4EB4-A240-3E21EECF7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E5CFA4-E6EF-3321-57BA-E07A012CF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000">
                <a:solidFill>
                  <a:srgbClr val="FFFFFF"/>
                </a:solidFill>
              </a:rPr>
              <a:t>FIND OUT MORE</a:t>
            </a:r>
          </a:p>
        </p:txBody>
      </p: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C6826B28-36B0-4CC1-8EC8-EF9B88B3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29731E0-7EB9-E108-9D20-3578FA1ED1F1}"/>
              </a:ext>
            </a:extLst>
          </p:cNvPr>
          <p:cNvSpPr txBox="1"/>
          <p:nvPr/>
        </p:nvSpPr>
        <p:spPr>
          <a:xfrm>
            <a:off x="1024130" y="2068490"/>
            <a:ext cx="3557297" cy="216987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Oxford University Centre for Educational Assessment (OUCEA)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https://www.education.ox.ac.uk/research/research-on-standards-in-gcses-in-wales/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CBEBD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1" name="Picture 10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59BB9BD6-081E-F3CE-489D-99760CD34C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  <p:pic>
        <p:nvPicPr>
          <p:cNvPr id="6" name="Picture 5" descr="A blurry image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9459D830-E106-F06D-D980-CE7C2BD892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6458"/>
            <a:ext cx="5468539" cy="11923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A1220A-ABBE-C9B0-D843-AF5948448F1F}"/>
              </a:ext>
            </a:extLst>
          </p:cNvPr>
          <p:cNvSpPr txBox="1"/>
          <p:nvPr/>
        </p:nvSpPr>
        <p:spPr>
          <a:xfrm>
            <a:off x="527902" y="5879366"/>
            <a:ext cx="118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Home of the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5006E4-1CB4-F14B-ADDD-5E2C58BD7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08"/>
    </mc:Choice>
    <mc:Fallback xmlns="">
      <p:transition spd="slow" advTm="11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89">
            <a:extLst>
              <a:ext uri="{FF2B5EF4-FFF2-40B4-BE49-F238E27FC236}">
                <a16:creationId xmlns:a16="http://schemas.microsoft.com/office/drawing/2014/main" id="{07E70124-488E-49F0-8F05-2EDBF868D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0" name="Straight Connector 91">
            <a:extLst>
              <a:ext uri="{FF2B5EF4-FFF2-40B4-BE49-F238E27FC236}">
                <a16:creationId xmlns:a16="http://schemas.microsoft.com/office/drawing/2014/main" id="{D8E3522A-5205-4551-A330-900E5EA0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93">
            <a:extLst>
              <a:ext uri="{FF2B5EF4-FFF2-40B4-BE49-F238E27FC236}">
                <a16:creationId xmlns:a16="http://schemas.microsoft.com/office/drawing/2014/main" id="{862B8E1B-C5AD-45E0-9B96-275CEE868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F56D3-F781-B9B8-F806-DB78A648C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0137"/>
            <a:ext cx="8229600" cy="1463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 defTabSz="914400"/>
            <a:r>
              <a:rPr lang="en-US" sz="3600" spc="200" dirty="0">
                <a:solidFill>
                  <a:srgbClr val="FFFFFF"/>
                </a:solidFill>
              </a:rPr>
              <a:t>Setting educational assessment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r>
              <a:rPr lang="en-US" sz="3600" spc="200" dirty="0">
                <a:solidFill>
                  <a:srgbClr val="FFFFFF"/>
                </a:solidFill>
              </a:rPr>
              <a:t>standards</a:t>
            </a:r>
          </a:p>
        </p:txBody>
      </p:sp>
      <p:sp>
        <p:nvSpPr>
          <p:cNvPr id="142" name="Rectangle 95">
            <a:extLst>
              <a:ext uri="{FF2B5EF4-FFF2-40B4-BE49-F238E27FC236}">
                <a16:creationId xmlns:a16="http://schemas.microsoft.com/office/drawing/2014/main" id="{EDE58062-3E01-442B-886A-31ABD6DE7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5" descr="A picture containing text, computer, person, screenshot&#10;&#10;Description automatically generated">
            <a:extLst>
              <a:ext uri="{FF2B5EF4-FFF2-40B4-BE49-F238E27FC236}">
                <a16:creationId xmlns:a16="http://schemas.microsoft.com/office/drawing/2014/main" id="{D8B8EB6D-3E98-8AD8-3DA5-22EEEF643A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632" y="1491107"/>
            <a:ext cx="2681481" cy="1589229"/>
          </a:xfrm>
          <a:prstGeom prst="rect">
            <a:avLst/>
          </a:prstGeom>
        </p:spPr>
      </p:pic>
      <p:cxnSp>
        <p:nvCxnSpPr>
          <p:cNvPr id="143" name="Straight Connector 97">
            <a:extLst>
              <a:ext uri="{FF2B5EF4-FFF2-40B4-BE49-F238E27FC236}">
                <a16:creationId xmlns:a16="http://schemas.microsoft.com/office/drawing/2014/main" id="{6021565A-E214-41D8-8F6B-011E63114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46548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ngled shot of pen on a graph">
            <a:extLst>
              <a:ext uri="{FF2B5EF4-FFF2-40B4-BE49-F238E27FC236}">
                <a16:creationId xmlns:a16="http://schemas.microsoft.com/office/drawing/2014/main" id="{08B572C6-42CA-BFBE-E029-56DB0098E0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171" y="1390778"/>
            <a:ext cx="2681483" cy="1789889"/>
          </a:xfrm>
          <a:prstGeom prst="rect">
            <a:avLst/>
          </a:prstGeom>
        </p:spPr>
      </p:pic>
      <p:cxnSp>
        <p:nvCxnSpPr>
          <p:cNvPr id="144" name="Straight Connector 99">
            <a:extLst>
              <a:ext uri="{FF2B5EF4-FFF2-40B4-BE49-F238E27FC236}">
                <a16:creationId xmlns:a16="http://schemas.microsoft.com/office/drawing/2014/main" id="{ECF84E9B-39A6-40F5-9DC0-1916C9EF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6089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high angle view of students sitting at desks&#10;&#10;Description automatically generated with low confidence">
            <a:extLst>
              <a:ext uri="{FF2B5EF4-FFF2-40B4-BE49-F238E27FC236}">
                <a16:creationId xmlns:a16="http://schemas.microsoft.com/office/drawing/2014/main" id="{118CB39D-AB1B-B06F-70C3-653AC71D75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712" y="1446301"/>
            <a:ext cx="2681483" cy="1678841"/>
          </a:xfrm>
          <a:prstGeom prst="rect">
            <a:avLst/>
          </a:prstGeom>
        </p:spPr>
      </p:pic>
      <p:cxnSp>
        <p:nvCxnSpPr>
          <p:cNvPr id="145" name="Straight Connector 101">
            <a:extLst>
              <a:ext uri="{FF2B5EF4-FFF2-40B4-BE49-F238E27FC236}">
                <a16:creationId xmlns:a16="http://schemas.microsoft.com/office/drawing/2014/main" id="{1F23C13D-5093-4D88-99C5-A11B43BF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5630" y="822682"/>
            <a:ext cx="0" cy="292608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hand holding a pen and shading circles on a sheet">
            <a:extLst>
              <a:ext uri="{FF2B5EF4-FFF2-40B4-BE49-F238E27FC236}">
                <a16:creationId xmlns:a16="http://schemas.microsoft.com/office/drawing/2014/main" id="{62D6CBF3-6C85-A099-E9B5-D916DB9071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86064" y="1501272"/>
            <a:ext cx="2693392" cy="1568900"/>
          </a:xfrm>
          <a:prstGeom prst="rect">
            <a:avLst/>
          </a:prstGeom>
        </p:spPr>
      </p:pic>
      <p:cxnSp>
        <p:nvCxnSpPr>
          <p:cNvPr id="146" name="Straight Connector 103">
            <a:extLst>
              <a:ext uri="{FF2B5EF4-FFF2-40B4-BE49-F238E27FC236}">
                <a16:creationId xmlns:a16="http://schemas.microsoft.com/office/drawing/2014/main" id="{3E227DF8-9B5C-4D70-88CD-0B363E767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C7B9EC-B2E2-083E-3D1C-A94B9BE5F766}"/>
              </a:ext>
            </a:extLst>
          </p:cNvPr>
          <p:cNvCxnSpPr/>
          <p:nvPr/>
        </p:nvCxnSpPr>
        <p:spPr>
          <a:xfrm>
            <a:off x="8386842" y="4843463"/>
            <a:ext cx="0" cy="1785937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0A2904D6-F34E-1BA7-22FB-0BF34505A98A}"/>
              </a:ext>
            </a:extLst>
          </p:cNvPr>
          <p:cNvSpPr txBox="1">
            <a:spLocks/>
          </p:cNvSpPr>
          <p:nvPr/>
        </p:nvSpPr>
        <p:spPr>
          <a:xfrm>
            <a:off x="8479056" y="5098332"/>
            <a:ext cx="3200400" cy="1463040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Jo-Anne Baird</a:t>
            </a:r>
          </a:p>
          <a:p>
            <a:r>
              <a:rPr lang="en-US" sz="2400" dirty="0">
                <a:solidFill>
                  <a:schemeClr val="bg1"/>
                </a:solidFill>
              </a:rPr>
              <a:t>Oxford University Centre for Educational Assessment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E54235C-3999-3943-AE05-5BF83DDA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9"/>
    </mc:Choice>
    <mc:Fallback xmlns="">
      <p:transition spd="slow" advTm="1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443C-AD9F-A0D7-C542-3B5326B1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In This lecture SERIES we consider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DAF83821-87D0-1E08-C3D6-968B980040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7925298"/>
              </p:ext>
            </p:extLst>
          </p:nvPr>
        </p:nvGraphicFramePr>
        <p:xfrm>
          <a:off x="1024128" y="1892808"/>
          <a:ext cx="9555480" cy="4608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12849B2-B1A3-6BB7-560E-93850C5BD905}"/>
              </a:ext>
            </a:extLst>
          </p:cNvPr>
          <p:cNvSpPr/>
          <p:nvPr/>
        </p:nvSpPr>
        <p:spPr>
          <a:xfrm>
            <a:off x="4307101" y="2464308"/>
            <a:ext cx="6437099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214AB1-5FB5-874B-82DE-8D9D061028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0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3"/>
    </mc:Choice>
    <mc:Fallback xmlns="">
      <p:transition spd="slow" advTm="4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F6B5-B516-C001-F6CF-E307A71BA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313076" cy="14996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qualification standards ≠ educational standards</a:t>
            </a:r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9B65F10A-DD8B-E9E9-8F57-E8BF949C4D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754709"/>
              </p:ext>
            </p:extLst>
          </p:nvPr>
        </p:nvGraphicFramePr>
        <p:xfrm>
          <a:off x="1236133" y="1727201"/>
          <a:ext cx="10101071" cy="4545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1C5137-FE61-0343-AA61-B8046CBEC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28"/>
    </mc:Choice>
    <mc:Fallback xmlns="">
      <p:transition spd="slow" advTm="4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8997B-B963-E7A9-9D7F-7937A6C3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5A56-83D6-CFB6-7389-191D3EC8C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qualification standards: embedded in the qualification lifecycle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BBB10D-8139-1D52-B915-6DC37FF02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8382" y="1837512"/>
            <a:ext cx="6110817" cy="481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1DC96AB-FCAE-B6AB-BBC9-0E785D564A50}"/>
              </a:ext>
            </a:extLst>
          </p:cNvPr>
          <p:cNvGrpSpPr/>
          <p:nvPr/>
        </p:nvGrpSpPr>
        <p:grpSpPr>
          <a:xfrm>
            <a:off x="9059334" y="4246155"/>
            <a:ext cx="1846980" cy="2295377"/>
            <a:chOff x="9059334" y="4246155"/>
            <a:chExt cx="1846980" cy="22953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860829-FE46-BA9C-48D3-6D78AF9AF5C1}"/>
                </a:ext>
              </a:extLst>
            </p:cNvPr>
            <p:cNvSpPr txBox="1"/>
            <p:nvPr/>
          </p:nvSpPr>
          <p:spPr>
            <a:xfrm>
              <a:off x="9059334" y="4246155"/>
              <a:ext cx="184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Content standards</a:t>
              </a:r>
            </a:p>
          </p:txBody>
        </p:sp>
        <p:pic>
          <p:nvPicPr>
            <p:cNvPr id="1028" name="Picture 4" descr="A paper with text on it&#10;&#10;Description automatically generated">
              <a:extLst>
                <a:ext uri="{FF2B5EF4-FFF2-40B4-BE49-F238E27FC236}">
                  <a16:creationId xmlns:a16="http://schemas.microsoft.com/office/drawing/2014/main" id="{644FC8F8-B972-5664-778E-2613C058B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537" y="4615487"/>
              <a:ext cx="1386574" cy="1926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94AA4E-0ABC-A9D5-79BB-FFB269AE7E54}"/>
              </a:ext>
            </a:extLst>
          </p:cNvPr>
          <p:cNvGrpSpPr/>
          <p:nvPr/>
        </p:nvGrpSpPr>
        <p:grpSpPr>
          <a:xfrm>
            <a:off x="423334" y="4246155"/>
            <a:ext cx="2298001" cy="1761453"/>
            <a:chOff x="423334" y="4246155"/>
            <a:chExt cx="2298001" cy="176145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7E14B8-844B-62C5-A5C7-AFE0912984EE}"/>
                </a:ext>
              </a:extLst>
            </p:cNvPr>
            <p:cNvSpPr txBox="1"/>
            <p:nvPr/>
          </p:nvSpPr>
          <p:spPr>
            <a:xfrm>
              <a:off x="423334" y="4246155"/>
              <a:ext cx="2298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Performance standards</a:t>
              </a:r>
            </a:p>
          </p:txBody>
        </p:sp>
        <p:pic>
          <p:nvPicPr>
            <p:cNvPr id="12" name="Picture 11" descr="A student sitting at a desk writing on paper&#10;&#10;Description automatically generated">
              <a:extLst>
                <a:ext uri="{FF2B5EF4-FFF2-40B4-BE49-F238E27FC236}">
                  <a16:creationId xmlns:a16="http://schemas.microsoft.com/office/drawing/2014/main" id="{C5D4785A-D45C-1DE3-8964-80AC4DBF8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625" y="4736592"/>
              <a:ext cx="1938528" cy="1271016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57AB6B-B530-A24B-AABF-B0A5066272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73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C0003C2-F139-1ED5-6818-B790E9FE60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415958"/>
              </p:ext>
            </p:extLst>
          </p:nvPr>
        </p:nvGraphicFramePr>
        <p:xfrm>
          <a:off x="1431636" y="332509"/>
          <a:ext cx="9328727" cy="6636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Picture 14" descr="A high angle view of students sitting at desks&#10;&#10;Description automatically generated with low confidence">
            <a:extLst>
              <a:ext uri="{FF2B5EF4-FFF2-40B4-BE49-F238E27FC236}">
                <a16:creationId xmlns:a16="http://schemas.microsoft.com/office/drawing/2014/main" id="{B52A88FA-8421-5D35-FC7C-93968A5672D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973" y="533400"/>
            <a:ext cx="2157556" cy="1350818"/>
          </a:xfrm>
          <a:prstGeom prst="rect">
            <a:avLst/>
          </a:prstGeom>
        </p:spPr>
      </p:pic>
      <p:pic>
        <p:nvPicPr>
          <p:cNvPr id="1026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EBBD2942-D8D1-6700-E96A-F9DC5D37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036" y="101614"/>
            <a:ext cx="1353128" cy="18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6836A-6D5D-B648-A621-77CA7FBF8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24"/>
    </mc:Choice>
    <mc:Fallback xmlns="">
      <p:transition spd="slow" advTm="11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43B69-3F08-26C3-8EBE-2E7D4BC1F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8D65A-B150-5C5E-FAF6-7929D23B5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AWARDING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F19468-C02B-CACE-D0F7-538102CB27B8}"/>
              </a:ext>
            </a:extLst>
          </p:cNvPr>
          <p:cNvSpPr txBox="1"/>
          <p:nvPr/>
        </p:nvSpPr>
        <p:spPr>
          <a:xfrm>
            <a:off x="1645920" y="4947568"/>
            <a:ext cx="2752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Question papers and mark schemes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Students’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Oral reports from the Lead Examiners &amp; Moderators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32EB47-EE76-DD18-4CB4-D5A4EA6A3B90}"/>
              </a:ext>
            </a:extLst>
          </p:cNvPr>
          <p:cNvGrpSpPr/>
          <p:nvPr/>
        </p:nvGrpSpPr>
        <p:grpSpPr>
          <a:xfrm>
            <a:off x="1629901" y="2198592"/>
            <a:ext cx="2824512" cy="2748976"/>
            <a:chOff x="1629901" y="2198592"/>
            <a:chExt cx="2824512" cy="2748976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5761EB6E-6897-B26B-E8AA-AD5F69AE12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901" y="2774018"/>
              <a:ext cx="2824512" cy="217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59F8DA-174F-53DE-E7F9-962AAEEAB4BE}"/>
                </a:ext>
              </a:extLst>
            </p:cNvPr>
            <p:cNvSpPr txBox="1"/>
            <p:nvPr/>
          </p:nvSpPr>
          <p:spPr>
            <a:xfrm>
              <a:off x="1929384" y="2198592"/>
              <a:ext cx="2225546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Qualitative data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6FA368C-182C-F37D-85BE-8599A75CF81D}"/>
              </a:ext>
            </a:extLst>
          </p:cNvPr>
          <p:cNvGrpSpPr/>
          <p:nvPr/>
        </p:nvGrpSpPr>
        <p:grpSpPr>
          <a:xfrm>
            <a:off x="7825495" y="2201977"/>
            <a:ext cx="2736604" cy="2296871"/>
            <a:chOff x="7825495" y="2201977"/>
            <a:chExt cx="2736604" cy="229687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BEABFB-FA8D-4938-CDFA-C68E361953A7}"/>
                </a:ext>
              </a:extLst>
            </p:cNvPr>
            <p:cNvSpPr txBox="1"/>
            <p:nvPr/>
          </p:nvSpPr>
          <p:spPr>
            <a:xfrm>
              <a:off x="8037072" y="2201977"/>
              <a:ext cx="2376228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Quantitative data</a:t>
              </a:r>
            </a:p>
          </p:txBody>
        </p:sp>
        <p:pic>
          <p:nvPicPr>
            <p:cNvPr id="11" name="Picture 2" descr="Beginner level probability and statistics | by Christos Mousmoulas |  Towards Data Science">
              <a:extLst>
                <a:ext uri="{FF2B5EF4-FFF2-40B4-BE49-F238E27FC236}">
                  <a16:creationId xmlns:a16="http://schemas.microsoft.com/office/drawing/2014/main" id="{54D4E832-72E5-A1C7-84D8-0A9F85B1D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5495" y="2957228"/>
              <a:ext cx="2736604" cy="1541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14F90D-A751-8553-9FE0-8644E8340B39}"/>
              </a:ext>
            </a:extLst>
          </p:cNvPr>
          <p:cNvSpPr txBox="1"/>
          <p:nvPr/>
        </p:nvSpPr>
        <p:spPr>
          <a:xfrm>
            <a:off x="7846330" y="4933977"/>
            <a:ext cx="2961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Numbers &amp; characteristics of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Distribution of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Relative difficulty of the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Comparisons with outcomes for other qualifications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80F8B3-1E53-DC55-E4CE-48C9E2AC6A8D}"/>
              </a:ext>
            </a:extLst>
          </p:cNvPr>
          <p:cNvGrpSpPr/>
          <p:nvPr/>
        </p:nvGrpSpPr>
        <p:grpSpPr>
          <a:xfrm>
            <a:off x="839449" y="1905235"/>
            <a:ext cx="9904751" cy="4844624"/>
            <a:chOff x="1484416" y="1905235"/>
            <a:chExt cx="9259784" cy="391111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DE9BC37-6276-CD53-6FA0-60D61ECAEA76}"/>
                </a:ext>
              </a:extLst>
            </p:cNvPr>
            <p:cNvSpPr txBox="1"/>
            <p:nvPr/>
          </p:nvSpPr>
          <p:spPr>
            <a:xfrm>
              <a:off x="4953606" y="2861980"/>
              <a:ext cx="2049215" cy="4616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</a:rPr>
                <a:t>Mixed methods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E2C252-9F1F-2538-E953-AF67F308D19A}"/>
                </a:ext>
              </a:extLst>
            </p:cNvPr>
            <p:cNvSpPr txBox="1"/>
            <p:nvPr/>
          </p:nvSpPr>
          <p:spPr>
            <a:xfrm>
              <a:off x="4697507" y="3429000"/>
              <a:ext cx="296187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/>
                <a:t>What is the theory?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Which is the core component of data, and which is supplemental?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What is the order of data collection?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How are the data integrated into a decision?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814D33E-8E82-8230-1430-53970F3520F9}"/>
                </a:ext>
              </a:extLst>
            </p:cNvPr>
            <p:cNvSpPr/>
            <p:nvPr/>
          </p:nvSpPr>
          <p:spPr>
            <a:xfrm>
              <a:off x="1484416" y="1905235"/>
              <a:ext cx="9259784" cy="3911116"/>
            </a:xfrm>
            <a:custGeom>
              <a:avLst/>
              <a:gdLst>
                <a:gd name="connsiteX0" fmla="*/ 0 w 9259784"/>
                <a:gd name="connsiteY0" fmla="*/ 0 h 3911116"/>
                <a:gd name="connsiteX1" fmla="*/ 486139 w 9259784"/>
                <a:gd name="connsiteY1" fmla="*/ 0 h 3911116"/>
                <a:gd name="connsiteX2" fmla="*/ 787082 w 9259784"/>
                <a:gd name="connsiteY2" fmla="*/ 0 h 3911116"/>
                <a:gd name="connsiteX3" fmla="*/ 1551014 w 9259784"/>
                <a:gd name="connsiteY3" fmla="*/ 0 h 3911116"/>
                <a:gd name="connsiteX4" fmla="*/ 2037152 w 9259784"/>
                <a:gd name="connsiteY4" fmla="*/ 0 h 3911116"/>
                <a:gd name="connsiteX5" fmla="*/ 2523291 w 9259784"/>
                <a:gd name="connsiteY5" fmla="*/ 0 h 3911116"/>
                <a:gd name="connsiteX6" fmla="*/ 3287223 w 9259784"/>
                <a:gd name="connsiteY6" fmla="*/ 0 h 3911116"/>
                <a:gd name="connsiteX7" fmla="*/ 3680764 w 9259784"/>
                <a:gd name="connsiteY7" fmla="*/ 0 h 3911116"/>
                <a:gd name="connsiteX8" fmla="*/ 4444696 w 9259784"/>
                <a:gd name="connsiteY8" fmla="*/ 0 h 3911116"/>
                <a:gd name="connsiteX9" fmla="*/ 5208629 w 9259784"/>
                <a:gd name="connsiteY9" fmla="*/ 0 h 3911116"/>
                <a:gd name="connsiteX10" fmla="*/ 5787365 w 9259784"/>
                <a:gd name="connsiteY10" fmla="*/ 0 h 3911116"/>
                <a:gd name="connsiteX11" fmla="*/ 6551297 w 9259784"/>
                <a:gd name="connsiteY11" fmla="*/ 0 h 3911116"/>
                <a:gd name="connsiteX12" fmla="*/ 7037436 w 9259784"/>
                <a:gd name="connsiteY12" fmla="*/ 0 h 3911116"/>
                <a:gd name="connsiteX13" fmla="*/ 7523575 w 9259784"/>
                <a:gd name="connsiteY13" fmla="*/ 0 h 3911116"/>
                <a:gd name="connsiteX14" fmla="*/ 8194909 w 9259784"/>
                <a:gd name="connsiteY14" fmla="*/ 0 h 3911116"/>
                <a:gd name="connsiteX15" fmla="*/ 8681048 w 9259784"/>
                <a:gd name="connsiteY15" fmla="*/ 0 h 3911116"/>
                <a:gd name="connsiteX16" fmla="*/ 9259784 w 9259784"/>
                <a:gd name="connsiteY16" fmla="*/ 0 h 3911116"/>
                <a:gd name="connsiteX17" fmla="*/ 9259784 w 9259784"/>
                <a:gd name="connsiteY17" fmla="*/ 636953 h 3911116"/>
                <a:gd name="connsiteX18" fmla="*/ 9259784 w 9259784"/>
                <a:gd name="connsiteY18" fmla="*/ 1234795 h 3911116"/>
                <a:gd name="connsiteX19" fmla="*/ 9259784 w 9259784"/>
                <a:gd name="connsiteY19" fmla="*/ 1832637 h 3911116"/>
                <a:gd name="connsiteX20" fmla="*/ 9259784 w 9259784"/>
                <a:gd name="connsiteY20" fmla="*/ 2274035 h 3911116"/>
                <a:gd name="connsiteX21" fmla="*/ 9259784 w 9259784"/>
                <a:gd name="connsiteY21" fmla="*/ 2754543 h 3911116"/>
                <a:gd name="connsiteX22" fmla="*/ 9259784 w 9259784"/>
                <a:gd name="connsiteY22" fmla="*/ 3352385 h 3911116"/>
                <a:gd name="connsiteX23" fmla="*/ 9259784 w 9259784"/>
                <a:gd name="connsiteY23" fmla="*/ 3911116 h 3911116"/>
                <a:gd name="connsiteX24" fmla="*/ 8866243 w 9259784"/>
                <a:gd name="connsiteY24" fmla="*/ 3911116 h 3911116"/>
                <a:gd name="connsiteX25" fmla="*/ 8565300 w 9259784"/>
                <a:gd name="connsiteY25" fmla="*/ 3911116 h 3911116"/>
                <a:gd name="connsiteX26" fmla="*/ 8264357 w 9259784"/>
                <a:gd name="connsiteY26" fmla="*/ 3911116 h 3911116"/>
                <a:gd name="connsiteX27" fmla="*/ 7685621 w 9259784"/>
                <a:gd name="connsiteY27" fmla="*/ 3911116 h 3911116"/>
                <a:gd name="connsiteX28" fmla="*/ 7292080 w 9259784"/>
                <a:gd name="connsiteY28" fmla="*/ 3911116 h 3911116"/>
                <a:gd name="connsiteX29" fmla="*/ 6620746 w 9259784"/>
                <a:gd name="connsiteY29" fmla="*/ 3911116 h 3911116"/>
                <a:gd name="connsiteX30" fmla="*/ 6227205 w 9259784"/>
                <a:gd name="connsiteY30" fmla="*/ 3911116 h 3911116"/>
                <a:gd name="connsiteX31" fmla="*/ 5555870 w 9259784"/>
                <a:gd name="connsiteY31" fmla="*/ 3911116 h 3911116"/>
                <a:gd name="connsiteX32" fmla="*/ 5254927 w 9259784"/>
                <a:gd name="connsiteY32" fmla="*/ 3911116 h 3911116"/>
                <a:gd name="connsiteX33" fmla="*/ 4583593 w 9259784"/>
                <a:gd name="connsiteY33" fmla="*/ 3911116 h 3911116"/>
                <a:gd name="connsiteX34" fmla="*/ 4190052 w 9259784"/>
                <a:gd name="connsiteY34" fmla="*/ 3911116 h 3911116"/>
                <a:gd name="connsiteX35" fmla="*/ 3889109 w 9259784"/>
                <a:gd name="connsiteY35" fmla="*/ 3911116 h 3911116"/>
                <a:gd name="connsiteX36" fmla="*/ 3495568 w 9259784"/>
                <a:gd name="connsiteY36" fmla="*/ 3911116 h 3911116"/>
                <a:gd name="connsiteX37" fmla="*/ 2824234 w 9259784"/>
                <a:gd name="connsiteY37" fmla="*/ 3911116 h 3911116"/>
                <a:gd name="connsiteX38" fmla="*/ 2430693 w 9259784"/>
                <a:gd name="connsiteY38" fmla="*/ 3911116 h 3911116"/>
                <a:gd name="connsiteX39" fmla="*/ 2129750 w 9259784"/>
                <a:gd name="connsiteY39" fmla="*/ 3911116 h 3911116"/>
                <a:gd name="connsiteX40" fmla="*/ 1736210 w 9259784"/>
                <a:gd name="connsiteY40" fmla="*/ 3911116 h 3911116"/>
                <a:gd name="connsiteX41" fmla="*/ 1250071 w 9259784"/>
                <a:gd name="connsiteY41" fmla="*/ 3911116 h 3911116"/>
                <a:gd name="connsiteX42" fmla="*/ 671334 w 9259784"/>
                <a:gd name="connsiteY42" fmla="*/ 3911116 h 3911116"/>
                <a:gd name="connsiteX43" fmla="*/ 0 w 9259784"/>
                <a:gd name="connsiteY43" fmla="*/ 3911116 h 3911116"/>
                <a:gd name="connsiteX44" fmla="*/ 0 w 9259784"/>
                <a:gd name="connsiteY44" fmla="*/ 3274163 h 3911116"/>
                <a:gd name="connsiteX45" fmla="*/ 0 w 9259784"/>
                <a:gd name="connsiteY45" fmla="*/ 2715432 h 3911116"/>
                <a:gd name="connsiteX46" fmla="*/ 0 w 9259784"/>
                <a:gd name="connsiteY46" fmla="*/ 2156701 h 3911116"/>
                <a:gd name="connsiteX47" fmla="*/ 0 w 9259784"/>
                <a:gd name="connsiteY47" fmla="*/ 1597970 h 3911116"/>
                <a:gd name="connsiteX48" fmla="*/ 0 w 9259784"/>
                <a:gd name="connsiteY48" fmla="*/ 1039239 h 3911116"/>
                <a:gd name="connsiteX49" fmla="*/ 0 w 9259784"/>
                <a:gd name="connsiteY49" fmla="*/ 519620 h 3911116"/>
                <a:gd name="connsiteX50" fmla="*/ 0 w 9259784"/>
                <a:gd name="connsiteY50" fmla="*/ 0 h 391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9784" h="3911116" extrusionOk="0">
                  <a:moveTo>
                    <a:pt x="0" y="0"/>
                  </a:moveTo>
                  <a:cubicBezTo>
                    <a:pt x="161574" y="-23988"/>
                    <a:pt x="318482" y="12181"/>
                    <a:pt x="486139" y="0"/>
                  </a:cubicBezTo>
                  <a:cubicBezTo>
                    <a:pt x="653796" y="-12181"/>
                    <a:pt x="665047" y="2951"/>
                    <a:pt x="787082" y="0"/>
                  </a:cubicBezTo>
                  <a:cubicBezTo>
                    <a:pt x="909117" y="-2951"/>
                    <a:pt x="1187221" y="77170"/>
                    <a:pt x="1551014" y="0"/>
                  </a:cubicBezTo>
                  <a:cubicBezTo>
                    <a:pt x="1914807" y="-77170"/>
                    <a:pt x="1804498" y="14223"/>
                    <a:pt x="2037152" y="0"/>
                  </a:cubicBezTo>
                  <a:cubicBezTo>
                    <a:pt x="2269806" y="-14223"/>
                    <a:pt x="2321313" y="39957"/>
                    <a:pt x="2523291" y="0"/>
                  </a:cubicBezTo>
                  <a:cubicBezTo>
                    <a:pt x="2725269" y="-39957"/>
                    <a:pt x="3002397" y="14981"/>
                    <a:pt x="3287223" y="0"/>
                  </a:cubicBezTo>
                  <a:cubicBezTo>
                    <a:pt x="3572049" y="-14981"/>
                    <a:pt x="3594337" y="21542"/>
                    <a:pt x="3680764" y="0"/>
                  </a:cubicBezTo>
                  <a:cubicBezTo>
                    <a:pt x="3767191" y="-21542"/>
                    <a:pt x="4161819" y="59464"/>
                    <a:pt x="4444696" y="0"/>
                  </a:cubicBezTo>
                  <a:cubicBezTo>
                    <a:pt x="4727573" y="-59464"/>
                    <a:pt x="4873842" y="12340"/>
                    <a:pt x="5208629" y="0"/>
                  </a:cubicBezTo>
                  <a:cubicBezTo>
                    <a:pt x="5543416" y="-12340"/>
                    <a:pt x="5588370" y="68286"/>
                    <a:pt x="5787365" y="0"/>
                  </a:cubicBezTo>
                  <a:cubicBezTo>
                    <a:pt x="5986360" y="-68286"/>
                    <a:pt x="6339330" y="7328"/>
                    <a:pt x="6551297" y="0"/>
                  </a:cubicBezTo>
                  <a:cubicBezTo>
                    <a:pt x="6763264" y="-7328"/>
                    <a:pt x="6877643" y="31952"/>
                    <a:pt x="7037436" y="0"/>
                  </a:cubicBezTo>
                  <a:cubicBezTo>
                    <a:pt x="7197229" y="-31952"/>
                    <a:pt x="7335129" y="48380"/>
                    <a:pt x="7523575" y="0"/>
                  </a:cubicBezTo>
                  <a:cubicBezTo>
                    <a:pt x="7712021" y="-48380"/>
                    <a:pt x="7985079" y="71939"/>
                    <a:pt x="8194909" y="0"/>
                  </a:cubicBezTo>
                  <a:cubicBezTo>
                    <a:pt x="8404739" y="-71939"/>
                    <a:pt x="8563978" y="47518"/>
                    <a:pt x="8681048" y="0"/>
                  </a:cubicBezTo>
                  <a:cubicBezTo>
                    <a:pt x="8798118" y="-47518"/>
                    <a:pt x="9133809" y="7813"/>
                    <a:pt x="9259784" y="0"/>
                  </a:cubicBezTo>
                  <a:cubicBezTo>
                    <a:pt x="9262356" y="262377"/>
                    <a:pt x="9253914" y="448997"/>
                    <a:pt x="9259784" y="636953"/>
                  </a:cubicBezTo>
                  <a:cubicBezTo>
                    <a:pt x="9265654" y="824909"/>
                    <a:pt x="9239687" y="1019020"/>
                    <a:pt x="9259784" y="1234795"/>
                  </a:cubicBezTo>
                  <a:cubicBezTo>
                    <a:pt x="9279881" y="1450570"/>
                    <a:pt x="9216286" y="1703276"/>
                    <a:pt x="9259784" y="1832637"/>
                  </a:cubicBezTo>
                  <a:cubicBezTo>
                    <a:pt x="9303282" y="1961998"/>
                    <a:pt x="9234062" y="2124747"/>
                    <a:pt x="9259784" y="2274035"/>
                  </a:cubicBezTo>
                  <a:cubicBezTo>
                    <a:pt x="9285506" y="2423323"/>
                    <a:pt x="9202312" y="2529380"/>
                    <a:pt x="9259784" y="2754543"/>
                  </a:cubicBezTo>
                  <a:cubicBezTo>
                    <a:pt x="9317256" y="2979706"/>
                    <a:pt x="9206271" y="3147778"/>
                    <a:pt x="9259784" y="3352385"/>
                  </a:cubicBezTo>
                  <a:cubicBezTo>
                    <a:pt x="9313297" y="3556992"/>
                    <a:pt x="9203396" y="3685016"/>
                    <a:pt x="9259784" y="3911116"/>
                  </a:cubicBezTo>
                  <a:cubicBezTo>
                    <a:pt x="9076869" y="3957890"/>
                    <a:pt x="9055555" y="3901396"/>
                    <a:pt x="8866243" y="3911116"/>
                  </a:cubicBezTo>
                  <a:cubicBezTo>
                    <a:pt x="8676931" y="3920836"/>
                    <a:pt x="8692069" y="3896865"/>
                    <a:pt x="8565300" y="3911116"/>
                  </a:cubicBezTo>
                  <a:cubicBezTo>
                    <a:pt x="8438531" y="3925367"/>
                    <a:pt x="8328793" y="3910454"/>
                    <a:pt x="8264357" y="3911116"/>
                  </a:cubicBezTo>
                  <a:cubicBezTo>
                    <a:pt x="8199921" y="3911778"/>
                    <a:pt x="7826909" y="3851461"/>
                    <a:pt x="7685621" y="3911116"/>
                  </a:cubicBezTo>
                  <a:cubicBezTo>
                    <a:pt x="7544333" y="3970771"/>
                    <a:pt x="7380270" y="3875108"/>
                    <a:pt x="7292080" y="3911116"/>
                  </a:cubicBezTo>
                  <a:cubicBezTo>
                    <a:pt x="7203890" y="3947124"/>
                    <a:pt x="6944863" y="3898560"/>
                    <a:pt x="6620746" y="3911116"/>
                  </a:cubicBezTo>
                  <a:cubicBezTo>
                    <a:pt x="6296629" y="3923672"/>
                    <a:pt x="6323816" y="3866757"/>
                    <a:pt x="6227205" y="3911116"/>
                  </a:cubicBezTo>
                  <a:cubicBezTo>
                    <a:pt x="6130594" y="3955475"/>
                    <a:pt x="5742840" y="3903138"/>
                    <a:pt x="5555870" y="3911116"/>
                  </a:cubicBezTo>
                  <a:cubicBezTo>
                    <a:pt x="5368900" y="3919094"/>
                    <a:pt x="5346367" y="3885816"/>
                    <a:pt x="5254927" y="3911116"/>
                  </a:cubicBezTo>
                  <a:cubicBezTo>
                    <a:pt x="5163487" y="3936416"/>
                    <a:pt x="4899233" y="3892829"/>
                    <a:pt x="4583593" y="3911116"/>
                  </a:cubicBezTo>
                  <a:cubicBezTo>
                    <a:pt x="4267953" y="3929403"/>
                    <a:pt x="4278830" y="3869818"/>
                    <a:pt x="4190052" y="3911116"/>
                  </a:cubicBezTo>
                  <a:cubicBezTo>
                    <a:pt x="4101274" y="3952414"/>
                    <a:pt x="3996689" y="3908722"/>
                    <a:pt x="3889109" y="3911116"/>
                  </a:cubicBezTo>
                  <a:cubicBezTo>
                    <a:pt x="3781529" y="3913510"/>
                    <a:pt x="3594380" y="3887905"/>
                    <a:pt x="3495568" y="3911116"/>
                  </a:cubicBezTo>
                  <a:cubicBezTo>
                    <a:pt x="3396756" y="3934327"/>
                    <a:pt x="2960042" y="3874250"/>
                    <a:pt x="2824234" y="3911116"/>
                  </a:cubicBezTo>
                  <a:cubicBezTo>
                    <a:pt x="2688426" y="3947982"/>
                    <a:pt x="2582116" y="3904561"/>
                    <a:pt x="2430693" y="3911116"/>
                  </a:cubicBezTo>
                  <a:cubicBezTo>
                    <a:pt x="2279270" y="3917671"/>
                    <a:pt x="2213632" y="3877569"/>
                    <a:pt x="2129750" y="3911116"/>
                  </a:cubicBezTo>
                  <a:cubicBezTo>
                    <a:pt x="2045868" y="3944663"/>
                    <a:pt x="1870138" y="3903819"/>
                    <a:pt x="1736210" y="3911116"/>
                  </a:cubicBezTo>
                  <a:cubicBezTo>
                    <a:pt x="1602282" y="3918413"/>
                    <a:pt x="1354395" y="3899807"/>
                    <a:pt x="1250071" y="3911116"/>
                  </a:cubicBezTo>
                  <a:cubicBezTo>
                    <a:pt x="1145747" y="3922425"/>
                    <a:pt x="908755" y="3878531"/>
                    <a:pt x="671334" y="3911116"/>
                  </a:cubicBezTo>
                  <a:cubicBezTo>
                    <a:pt x="433913" y="3943701"/>
                    <a:pt x="237971" y="3841239"/>
                    <a:pt x="0" y="3911116"/>
                  </a:cubicBezTo>
                  <a:cubicBezTo>
                    <a:pt x="-59019" y="3749110"/>
                    <a:pt x="42402" y="3539909"/>
                    <a:pt x="0" y="3274163"/>
                  </a:cubicBezTo>
                  <a:cubicBezTo>
                    <a:pt x="-42402" y="3008417"/>
                    <a:pt x="40968" y="2974632"/>
                    <a:pt x="0" y="2715432"/>
                  </a:cubicBezTo>
                  <a:cubicBezTo>
                    <a:pt x="-40968" y="2456232"/>
                    <a:pt x="65737" y="2430904"/>
                    <a:pt x="0" y="2156701"/>
                  </a:cubicBezTo>
                  <a:cubicBezTo>
                    <a:pt x="-65737" y="1882498"/>
                    <a:pt x="943" y="1745661"/>
                    <a:pt x="0" y="1597970"/>
                  </a:cubicBezTo>
                  <a:cubicBezTo>
                    <a:pt x="-943" y="1450279"/>
                    <a:pt x="38884" y="1170608"/>
                    <a:pt x="0" y="1039239"/>
                  </a:cubicBezTo>
                  <a:cubicBezTo>
                    <a:pt x="-38884" y="907870"/>
                    <a:pt x="19044" y="732096"/>
                    <a:pt x="0" y="519620"/>
                  </a:cubicBezTo>
                  <a:cubicBezTo>
                    <a:pt x="-19044" y="307144"/>
                    <a:pt x="11408" y="127032"/>
                    <a:pt x="0" y="0"/>
                  </a:cubicBezTo>
                  <a:close/>
                </a:path>
              </a:pathLst>
            </a:custGeom>
            <a:noFill/>
            <a:ln w="95250" cap="rnd">
              <a:solidFill>
                <a:schemeClr val="accent6"/>
              </a:solidFill>
              <a:beve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C84A54-FE97-6E4F-BFE1-AE777900D4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9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44"/>
    </mc:Choice>
    <mc:Fallback xmlns="">
      <p:transition spd="slow" advTm="14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1643D-2719-3714-30E0-CA3EC52A6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BB717F82-1948-4BF5-B31E-F8E018DE4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CB38D-0F14-1BDE-CF5E-7A0A596AA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Purposes of assessments</a:t>
            </a:r>
          </a:p>
        </p:txBody>
      </p: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07AAE15F-6D59-4252-8427-D134C0066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4665B-F122-FF6C-E595-A123A897E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735403" cy="3931920"/>
          </a:xfrm>
        </p:spPr>
        <p:txBody>
          <a:bodyPr>
            <a:normAutofit/>
          </a:bodyPr>
          <a:lstStyle/>
          <a:p>
            <a:pPr algn="l">
              <a:buClr>
                <a:schemeClr val="tx1"/>
              </a:buClr>
              <a:buFont typeface="+mj-lt"/>
              <a:buAutoNum type="arabicPeriod"/>
            </a:pPr>
            <a:r>
              <a:rPr lang="en-GB" sz="1600" b="0" i="0" dirty="0">
                <a:effectLst/>
                <a:latin typeface="Open Sans" panose="020B0606030504020204" pitchFamily="34" charset="0"/>
              </a:rPr>
              <a:t> formative, to aid learning</a:t>
            </a:r>
          </a:p>
          <a:p>
            <a:pPr algn="l">
              <a:buClr>
                <a:schemeClr val="tx1"/>
              </a:buClr>
              <a:buFont typeface="+mj-lt"/>
              <a:buAutoNum type="arabicPeriod"/>
            </a:pPr>
            <a:r>
              <a:rPr lang="en-GB" sz="1600" b="0" i="0" dirty="0">
                <a:effectLst/>
                <a:latin typeface="Open Sans" panose="020B0606030504020204" pitchFamily="34" charset="0"/>
              </a:rPr>
              <a:t> summative for review, transfer and certification, and</a:t>
            </a:r>
          </a:p>
          <a:p>
            <a:pPr algn="l">
              <a:buClr>
                <a:schemeClr val="tx1"/>
              </a:buClr>
              <a:buFont typeface="+mj-lt"/>
              <a:buAutoNum type="arabicPeriod"/>
            </a:pPr>
            <a:r>
              <a:rPr lang="en-GB" sz="1600" b="0" i="0" dirty="0">
                <a:effectLst/>
                <a:latin typeface="Open Sans" panose="020B0606030504020204" pitchFamily="34" charset="0"/>
              </a:rPr>
              <a:t> summative for accountability to the public</a:t>
            </a:r>
          </a:p>
          <a:p>
            <a:pPr algn="l">
              <a:buClr>
                <a:schemeClr val="tx1"/>
              </a:buClr>
              <a:buFont typeface="+mj-lt"/>
              <a:buAutoNum type="arabicPeriod"/>
            </a:pPr>
            <a:endParaRPr lang="en-GB" sz="1600" dirty="0">
              <a:latin typeface="Open Sans" panose="020B0606030504020204" pitchFamily="34" charset="0"/>
            </a:endParaRPr>
          </a:p>
          <a:p>
            <a:pPr marL="0" indent="0" algn="l">
              <a:buClr>
                <a:schemeClr val="tx1"/>
              </a:buClr>
              <a:buNone/>
            </a:pPr>
            <a:r>
              <a:rPr lang="en-GB" sz="1600" b="0" i="0" dirty="0">
                <a:effectLst/>
                <a:latin typeface="Open Sans" panose="020B0606030504020204" pitchFamily="34" charset="0"/>
              </a:rPr>
              <a:t>Newton later went on to identify 18 different decision purposes for qualifications </a:t>
            </a:r>
          </a:p>
        </p:txBody>
      </p:sp>
      <p:pic>
        <p:nvPicPr>
          <p:cNvPr id="2052" name="Picture 4" descr="Testing: Friend or Foe?">
            <a:extLst>
              <a:ext uri="{FF2B5EF4-FFF2-40B4-BE49-F238E27FC236}">
                <a16:creationId xmlns:a16="http://schemas.microsoft.com/office/drawing/2014/main" id="{135E4488-364C-8ABA-F6EC-71EC115D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1176" y="694944"/>
            <a:ext cx="3705639" cy="494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1C1207-F5F8-8FAF-1F9E-3E6458844AE8}"/>
              </a:ext>
            </a:extLst>
          </p:cNvPr>
          <p:cNvSpPr txBox="1"/>
          <p:nvPr/>
        </p:nvSpPr>
        <p:spPr>
          <a:xfrm>
            <a:off x="7291176" y="5715950"/>
            <a:ext cx="37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Black, P. J. (1998). </a:t>
            </a:r>
            <a:r>
              <a:rPr lang="en-GB" sz="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Testing: friend or foe? The theory and practice of assessment and testing</a:t>
            </a:r>
            <a:r>
              <a:rPr lang="en-GB" sz="800" dirty="0">
                <a:solidFill>
                  <a:srgbClr val="333333"/>
                </a:solidFill>
                <a:latin typeface="Open Sans" panose="020B0606030504020204" pitchFamily="34" charset="0"/>
              </a:rPr>
              <a:t>.</a:t>
            </a:r>
            <a:r>
              <a:rPr lang="en-GB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London: Falmer Press.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5F1490-5115-5C71-1C60-A783D2FDC2E0}"/>
              </a:ext>
            </a:extLst>
          </p:cNvPr>
          <p:cNvSpPr txBox="1"/>
          <p:nvPr/>
        </p:nvSpPr>
        <p:spPr>
          <a:xfrm>
            <a:off x="1024128" y="5762117"/>
            <a:ext cx="445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Paul E. Newton (2007) Clarifying the purposes of educational assessment, Assessment in Education: Principles, Policy &amp; Practice, 14:2, 149-170, DOI: </a:t>
            </a:r>
            <a:r>
              <a:rPr lang="en-GB" sz="800" b="0" i="0" u="sng" dirty="0">
                <a:solidFill>
                  <a:srgbClr val="333333"/>
                </a:solidFill>
                <a:effectLst/>
                <a:latin typeface="Open Sans" panose="020B0606030504020204" pitchFamily="34" charset="0"/>
                <a:hlinkClick r:id="rId6"/>
              </a:rPr>
              <a:t>10.1080/09695940701478321</a:t>
            </a:r>
            <a:endParaRPr lang="en-US" sz="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889326-74DA-4B49-9322-0B07CBC14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8"/>
    </mc:Choice>
    <mc:Fallback xmlns="">
      <p:transition spd="slow" advTm="8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5DEB2-C258-A159-6BF0-6AAB12C26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7A06B8F0-F135-493F-9B95-C6B433070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0E8F9D5A-3893-44AE-9C24-B91F1B0D0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FA372449-4575-4282-8807-814002D32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978" y="484632"/>
            <a:ext cx="4012684" cy="5885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359FD017-CEF8-4CCC-BBF4-3125AAAC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4150596"/>
            <a:ext cx="7038171" cy="22196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D64750-E3E0-4B1C-1392-484074AA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55" y="4391025"/>
            <a:ext cx="5928956" cy="17388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Additional references used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8FCD-ADAD-4C88-9D69-641ECA72C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57" y="804997"/>
            <a:ext cx="3310909" cy="5324835"/>
          </a:xfrm>
        </p:spPr>
        <p:txBody>
          <a:bodyPr anchor="ctr">
            <a:normAutofit/>
          </a:bodyPr>
          <a:lstStyle/>
          <a:p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Cizek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G., &amp; Bunch, M. (2007). </a:t>
            </a:r>
            <a:r>
              <a:rPr lang="en-GB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Standard Setting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SAGE Publications. https://</a:t>
            </a:r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doi.org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/10.4135/9781412985918 </a:t>
            </a:r>
          </a:p>
          <a:p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Baird, J., Isaacs, T., </a:t>
            </a:r>
            <a:r>
              <a:rPr lang="en-GB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Opposs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D. &amp; Gray, L. (2018). </a:t>
            </a:r>
            <a:r>
              <a:rPr lang="en-GB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Examination Standards: How Measures and Meanings Differ Around the World</a:t>
            </a:r>
            <a:r>
              <a:rPr lang="en-GB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UCL IOE Press. </a:t>
            </a:r>
          </a:p>
          <a:p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Tashakkori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A. and Teddlie, C. (Editors) (2010) </a:t>
            </a:r>
            <a:r>
              <a:rPr lang="en-US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SAGE Handbook of Mixed Methods in Social and </a:t>
            </a:r>
            <a:r>
              <a:rPr lang="en-US" sz="17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Behavioural</a:t>
            </a:r>
            <a:r>
              <a:rPr lang="en-US" sz="17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Research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 2</a:t>
            </a:r>
            <a:r>
              <a:rPr lang="en-US" sz="1700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Edition.  Thousand Oaks, California: Sage Publications.</a:t>
            </a:r>
          </a:p>
        </p:txBody>
      </p:sp>
      <p:pic>
        <p:nvPicPr>
          <p:cNvPr id="2052" name="Picture 4" descr="Standard Setting">
            <a:extLst>
              <a:ext uri="{FF2B5EF4-FFF2-40B4-BE49-F238E27FC236}">
                <a16:creationId xmlns:a16="http://schemas.microsoft.com/office/drawing/2014/main" id="{8E7DC14B-77DB-F688-38CC-9E7022A8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67680" y="804997"/>
            <a:ext cx="2012854" cy="30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book with people around a table&#10;&#10;Description automatically generated">
            <a:extLst>
              <a:ext uri="{FF2B5EF4-FFF2-40B4-BE49-F238E27FC236}">
                <a16:creationId xmlns:a16="http://schemas.microsoft.com/office/drawing/2014/main" id="{B1FBF645-77B2-BC4D-91C0-2E143A963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53570" y="821556"/>
            <a:ext cx="2239623" cy="29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9BA464D-6D6D-25B7-1DAA-C3E09514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14496" y="804998"/>
            <a:ext cx="2116319" cy="301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088280B8-EF2C-4153-8943-1D71B9090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79326" y="480322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A3153A-EEE1-4A49-999A-A1100223A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2"/>
    </mc:Choice>
    <mc:Fallback xmlns="">
      <p:transition spd="slow" advTm="18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3|1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30.6|6|5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2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A50DE75D555418ECE69F977ACF568" ma:contentTypeVersion="14" ma:contentTypeDescription="Create a new document." ma:contentTypeScope="" ma:versionID="0df4c3db80b7ab4a5040b61ab582d653">
  <xsd:schema xmlns:xsd="http://www.w3.org/2001/XMLSchema" xmlns:xs="http://www.w3.org/2001/XMLSchema" xmlns:p="http://schemas.microsoft.com/office/2006/metadata/properties" xmlns:ns3="a6f8d68c-4c0c-4f32-bae9-ac311fdbe6d4" xmlns:ns4="1f543aa1-1e15-4a9a-bdad-8319f97aff55" targetNamespace="http://schemas.microsoft.com/office/2006/metadata/properties" ma:root="true" ma:fieldsID="ff50506f09c3e906a2b9bcb01d4c3d3c" ns3:_="" ns4:_="">
    <xsd:import namespace="a6f8d68c-4c0c-4f32-bae9-ac311fdbe6d4"/>
    <xsd:import namespace="1f543aa1-1e15-4a9a-bdad-8319f97aff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8d68c-4c0c-4f32-bae9-ac311fdbe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543aa1-1e15-4a9a-bdad-8319f97aff5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6f8d68c-4c0c-4f32-bae9-ac311fdbe6d4" xsi:nil="true"/>
  </documentManagement>
</p:properties>
</file>

<file path=customXml/itemProps1.xml><?xml version="1.0" encoding="utf-8"?>
<ds:datastoreItem xmlns:ds="http://schemas.openxmlformats.org/officeDocument/2006/customXml" ds:itemID="{46CC2421-819F-4468-9BD0-0369991094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ED993A-D8E9-471C-AFBB-2E6CA36FA9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f8d68c-4c0c-4f32-bae9-ac311fdbe6d4"/>
    <ds:schemaRef ds:uri="1f543aa1-1e15-4a9a-bdad-8319f97aff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531DDC-8B2E-45B2-80C0-A8AA9F24F949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www.w3.org/XML/1998/namespace"/>
    <ds:schemaRef ds:uri="1f543aa1-1e15-4a9a-bdad-8319f97aff55"/>
    <ds:schemaRef ds:uri="http://schemas.microsoft.com/office/infopath/2007/PartnerControls"/>
    <ds:schemaRef ds:uri="http://schemas.openxmlformats.org/package/2006/metadata/core-properties"/>
    <ds:schemaRef ds:uri="a6f8d68c-4c0c-4f32-bae9-ac311fdbe6d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1955</TotalTime>
  <Words>549</Words>
  <Application>Microsoft Office PowerPoint</Application>
  <PresentationFormat>Widescreen</PresentationFormat>
  <Paragraphs>87</Paragraphs>
  <Slides>11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Tw Cen MT Condensed</vt:lpstr>
      <vt:lpstr>Times</vt:lpstr>
      <vt:lpstr>Calibri</vt:lpstr>
      <vt:lpstr>Tw Cen MT</vt:lpstr>
      <vt:lpstr>Wingdings 3</vt:lpstr>
      <vt:lpstr>Open Sans</vt:lpstr>
      <vt:lpstr>1_Integral</vt:lpstr>
      <vt:lpstr>2_Integral</vt:lpstr>
      <vt:lpstr>Setting educational assessment standards</vt:lpstr>
      <vt:lpstr>Setting educational assessment  standards</vt:lpstr>
      <vt:lpstr>In This lecture SERIES we consider</vt:lpstr>
      <vt:lpstr>qualification standards ≠ educational standards</vt:lpstr>
      <vt:lpstr>qualification standards: embedded in the qualification lifecycle</vt:lpstr>
      <vt:lpstr>PowerPoint Presentation</vt:lpstr>
      <vt:lpstr>AWARDING processes</vt:lpstr>
      <vt:lpstr>Purposes of assessments</vt:lpstr>
      <vt:lpstr>Additional references used in this lecture</vt:lpstr>
      <vt:lpstr>Next, let’s look at some approaches to assessment</vt:lpstr>
      <vt:lpstr>FIND OUT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</dc:title>
  <dc:creator>Jo-Anne Baird</dc:creator>
  <cp:lastModifiedBy>Hannah Freeman</cp:lastModifiedBy>
  <cp:revision>79</cp:revision>
  <cp:lastPrinted>2024-02-06T13:43:03Z</cp:lastPrinted>
  <dcterms:created xsi:type="dcterms:W3CDTF">2022-02-09T13:19:30Z</dcterms:created>
  <dcterms:modified xsi:type="dcterms:W3CDTF">2025-04-30T15:24:48Z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0x010100643A50DE75D555418ECE69F977ACF568</vt:lpwstr>
  </property>
</Properties>
</file>