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147"/>
    <a:srgbClr val="0C1F38"/>
    <a:srgbClr val="009999"/>
    <a:srgbClr val="B8B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4F95F9-2BFE-4EE9-9462-288FAAED9000}" v="2" dt="2025-03-05T14:43:46.3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/>
    <p:restoredTop sz="94767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ph Bullough" userId="ed1bd921-87ec-4a99-ad01-c8112a4cebdb" providerId="ADAL" clId="{FA0A7029-A955-4CAB-95BF-3AFFF2CD95EC}"/>
    <pc:docChg chg="custSel addSld modSld">
      <pc:chgData name="Joseph Bullough" userId="ed1bd921-87ec-4a99-ad01-c8112a4cebdb" providerId="ADAL" clId="{FA0A7029-A955-4CAB-95BF-3AFFF2CD95EC}" dt="2025-01-15T11:53:00.766" v="3" actId="27614"/>
      <pc:docMkLst>
        <pc:docMk/>
      </pc:docMkLst>
      <pc:sldChg chg="addSp delSp modSp add mod">
        <pc:chgData name="Joseph Bullough" userId="ed1bd921-87ec-4a99-ad01-c8112a4cebdb" providerId="ADAL" clId="{FA0A7029-A955-4CAB-95BF-3AFFF2CD95EC}" dt="2025-01-15T11:53:00.766" v="3" actId="27614"/>
        <pc:sldMkLst>
          <pc:docMk/>
          <pc:sldMk cId="1917492444" sldId="272"/>
        </pc:sldMkLst>
      </pc:sldChg>
    </pc:docChg>
  </pc:docChgLst>
  <pc:docChgLst>
    <pc:chgData name="Joseph Bullough" userId="ed1bd921-87ec-4a99-ad01-c8112a4cebdb" providerId="ADAL" clId="{BCDF5252-C212-479A-A211-B110C4B0A08F}"/>
    <pc:docChg chg="undo custSel addSld modSld sldOrd">
      <pc:chgData name="Joseph Bullough" userId="ed1bd921-87ec-4a99-ad01-c8112a4cebdb" providerId="ADAL" clId="{BCDF5252-C212-479A-A211-B110C4B0A08F}" dt="2025-02-21T16:38:11.764" v="153" actId="1037"/>
      <pc:docMkLst>
        <pc:docMk/>
      </pc:docMkLst>
      <pc:sldChg chg="delSp modSp mod">
        <pc:chgData name="Joseph Bullough" userId="ed1bd921-87ec-4a99-ad01-c8112a4cebdb" providerId="ADAL" clId="{BCDF5252-C212-479A-A211-B110C4B0A08F}" dt="2025-02-21T16:38:11.764" v="153" actId="1037"/>
        <pc:sldMkLst>
          <pc:docMk/>
          <pc:sldMk cId="1110204505" sldId="267"/>
        </pc:sldMkLst>
        <pc:picChg chg="mod">
          <ac:chgData name="Joseph Bullough" userId="ed1bd921-87ec-4a99-ad01-c8112a4cebdb" providerId="ADAL" clId="{BCDF5252-C212-479A-A211-B110C4B0A08F}" dt="2025-02-21T16:38:11.764" v="153" actId="1037"/>
          <ac:picMkLst>
            <pc:docMk/>
            <pc:sldMk cId="1110204505" sldId="267"/>
            <ac:picMk id="7" creationId="{71780247-C4E3-BEEC-A7EE-DF9349F961BD}"/>
          </ac:picMkLst>
        </pc:picChg>
      </pc:sldChg>
      <pc:sldChg chg="addSp delSp modSp mod setBg">
        <pc:chgData name="Joseph Bullough" userId="ed1bd921-87ec-4a99-ad01-c8112a4cebdb" providerId="ADAL" clId="{BCDF5252-C212-479A-A211-B110C4B0A08F}" dt="2025-02-21T16:31:19.210" v="65" actId="962"/>
        <pc:sldMkLst>
          <pc:docMk/>
          <pc:sldMk cId="700968466" sldId="271"/>
        </pc:sldMkLst>
      </pc:sldChg>
      <pc:sldChg chg="delSp modSp mod ord">
        <pc:chgData name="Joseph Bullough" userId="ed1bd921-87ec-4a99-ad01-c8112a4cebdb" providerId="ADAL" clId="{BCDF5252-C212-479A-A211-B110C4B0A08F}" dt="2025-02-21T16:35:30.799" v="148"/>
        <pc:sldMkLst>
          <pc:docMk/>
          <pc:sldMk cId="1917492444" sldId="272"/>
        </pc:sldMkLst>
      </pc:sldChg>
      <pc:sldChg chg="addSp delSp modSp add mod">
        <pc:chgData name="Joseph Bullough" userId="ed1bd921-87ec-4a99-ad01-c8112a4cebdb" providerId="ADAL" clId="{BCDF5252-C212-479A-A211-B110C4B0A08F}" dt="2025-02-21T16:34:32.860" v="146" actId="1076"/>
        <pc:sldMkLst>
          <pc:docMk/>
          <pc:sldMk cId="1081727607" sldId="273"/>
        </pc:sldMkLst>
      </pc:sldChg>
    </pc:docChg>
  </pc:docChgLst>
  <pc:docChgLst>
    <pc:chgData name="Joseph Bullough" userId="ed1bd921-87ec-4a99-ad01-c8112a4cebdb" providerId="ADAL" clId="{D97E2CE9-DB9D-46C7-8C6A-9511B0F6C09B}"/>
    <pc:docChg chg="custSel addSld delSld modSld sldOrd">
      <pc:chgData name="Joseph Bullough" userId="ed1bd921-87ec-4a99-ad01-c8112a4cebdb" providerId="ADAL" clId="{D97E2CE9-DB9D-46C7-8C6A-9511B0F6C09B}" dt="2025-02-22T20:37:07.161" v="20" actId="14826"/>
      <pc:docMkLst>
        <pc:docMk/>
      </pc:docMkLst>
      <pc:sldChg chg="add del ord setBg">
        <pc:chgData name="Joseph Bullough" userId="ed1bd921-87ec-4a99-ad01-c8112a4cebdb" providerId="ADAL" clId="{D97E2CE9-DB9D-46C7-8C6A-9511B0F6C09B}" dt="2025-02-22T20:23:20.290" v="15" actId="47"/>
        <pc:sldMkLst>
          <pc:docMk/>
          <pc:sldMk cId="162292939" sldId="260"/>
        </pc:sldMkLst>
      </pc:sldChg>
      <pc:sldChg chg="modSp add ord">
        <pc:chgData name="Joseph Bullough" userId="ed1bd921-87ec-4a99-ad01-c8112a4cebdb" providerId="ADAL" clId="{D97E2CE9-DB9D-46C7-8C6A-9511B0F6C09B}" dt="2025-02-22T20:22:46.985" v="14" actId="14826"/>
        <pc:sldMkLst>
          <pc:docMk/>
          <pc:sldMk cId="1566308965" sldId="265"/>
        </pc:sldMkLst>
        <pc:picChg chg="mod">
          <ac:chgData name="Joseph Bullough" userId="ed1bd921-87ec-4a99-ad01-c8112a4cebdb" providerId="ADAL" clId="{D97E2CE9-DB9D-46C7-8C6A-9511B0F6C09B}" dt="2025-02-22T20:22:46.985" v="14" actId="14826"/>
          <ac:picMkLst>
            <pc:docMk/>
            <pc:sldMk cId="1566308965" sldId="265"/>
            <ac:picMk id="4" creationId="{DBF63793-420F-46EB-5716-F262674D138B}"/>
          </ac:picMkLst>
        </pc:picChg>
      </pc:sldChg>
      <pc:sldChg chg="modSp add del ord">
        <pc:chgData name="Joseph Bullough" userId="ed1bd921-87ec-4a99-ad01-c8112a4cebdb" providerId="ADAL" clId="{D97E2CE9-DB9D-46C7-8C6A-9511B0F6C09B}" dt="2025-02-22T20:37:07.161" v="20" actId="14826"/>
        <pc:sldMkLst>
          <pc:docMk/>
          <pc:sldMk cId="1221760630" sldId="266"/>
        </pc:sldMkLst>
        <pc:picChg chg="mod">
          <ac:chgData name="Joseph Bullough" userId="ed1bd921-87ec-4a99-ad01-c8112a4cebdb" providerId="ADAL" clId="{D97E2CE9-DB9D-46C7-8C6A-9511B0F6C09B}" dt="2025-02-22T20:37:07.161" v="20" actId="14826"/>
          <ac:picMkLst>
            <pc:docMk/>
            <pc:sldMk cId="1221760630" sldId="266"/>
            <ac:picMk id="2" creationId="{8C557FE3-F9DA-0A47-5EB5-8FE092965BBF}"/>
          </ac:picMkLst>
        </pc:picChg>
      </pc:sldChg>
      <pc:sldChg chg="delSp add del mod">
        <pc:chgData name="Joseph Bullough" userId="ed1bd921-87ec-4a99-ad01-c8112a4cebdb" providerId="ADAL" clId="{D97E2CE9-DB9D-46C7-8C6A-9511B0F6C09B}" dt="2025-02-22T20:26:18.481" v="17" actId="478"/>
        <pc:sldMkLst>
          <pc:docMk/>
          <pc:sldMk cId="1110204505" sldId="267"/>
        </pc:sldMkLst>
      </pc:sldChg>
      <pc:sldChg chg="modSp add del ord">
        <pc:chgData name="Joseph Bullough" userId="ed1bd921-87ec-4a99-ad01-c8112a4cebdb" providerId="ADAL" clId="{D97E2CE9-DB9D-46C7-8C6A-9511B0F6C09B}" dt="2025-02-22T20:31:08.843" v="19" actId="14826"/>
        <pc:sldMkLst>
          <pc:docMk/>
          <pc:sldMk cId="2413967559" sldId="269"/>
        </pc:sldMkLst>
        <pc:picChg chg="mod">
          <ac:chgData name="Joseph Bullough" userId="ed1bd921-87ec-4a99-ad01-c8112a4cebdb" providerId="ADAL" clId="{D97E2CE9-DB9D-46C7-8C6A-9511B0F6C09B}" dt="2025-02-22T20:31:08.843" v="19" actId="14826"/>
          <ac:picMkLst>
            <pc:docMk/>
            <pc:sldMk cId="2413967559" sldId="269"/>
            <ac:picMk id="2" creationId="{61A6BB3C-1101-FDCD-D4AB-F2BBDDF35A05}"/>
          </ac:picMkLst>
        </pc:picChg>
      </pc:sldChg>
      <pc:sldChg chg="ord">
        <pc:chgData name="Joseph Bullough" userId="ed1bd921-87ec-4a99-ad01-c8112a4cebdb" providerId="ADAL" clId="{D97E2CE9-DB9D-46C7-8C6A-9511B0F6C09B}" dt="2025-02-22T20:20:17.609" v="13"/>
        <pc:sldMkLst>
          <pc:docMk/>
          <pc:sldMk cId="2224918604" sldId="270"/>
        </pc:sldMkLst>
      </pc:sldChg>
      <pc:sldChg chg="addSp delSp modSp mod">
        <pc:chgData name="Joseph Bullough" userId="ed1bd921-87ec-4a99-ad01-c8112a4cebdb" providerId="ADAL" clId="{D97E2CE9-DB9D-46C7-8C6A-9511B0F6C09B}" dt="2025-02-22T20:18:21.938" v="2" actId="478"/>
        <pc:sldMkLst>
          <pc:docMk/>
          <pc:sldMk cId="700968466" sldId="271"/>
        </pc:sldMkLst>
      </pc:sldChg>
      <pc:sldChg chg="add ord">
        <pc:chgData name="Joseph Bullough" userId="ed1bd921-87ec-4a99-ad01-c8112a4cebdb" providerId="ADAL" clId="{D97E2CE9-DB9D-46C7-8C6A-9511B0F6C09B}" dt="2025-02-22T20:19:11.206" v="10"/>
        <pc:sldMkLst>
          <pc:docMk/>
          <pc:sldMk cId="1420297122" sldId="272"/>
        </pc:sldMkLst>
      </pc:sldChg>
      <pc:sldChg chg="del">
        <pc:chgData name="Joseph Bullough" userId="ed1bd921-87ec-4a99-ad01-c8112a4cebdb" providerId="ADAL" clId="{D97E2CE9-DB9D-46C7-8C6A-9511B0F6C09B}" dt="2025-02-22T20:18:49.064" v="6" actId="47"/>
        <pc:sldMkLst>
          <pc:docMk/>
          <pc:sldMk cId="1917492444" sldId="272"/>
        </pc:sldMkLst>
      </pc:sldChg>
      <pc:sldChg chg="del">
        <pc:chgData name="Joseph Bullough" userId="ed1bd921-87ec-4a99-ad01-c8112a4cebdb" providerId="ADAL" clId="{D97E2CE9-DB9D-46C7-8C6A-9511B0F6C09B}" dt="2025-02-22T20:18:43.075" v="5" actId="47"/>
        <pc:sldMkLst>
          <pc:docMk/>
          <pc:sldMk cId="1081727607" sldId="273"/>
        </pc:sldMkLst>
      </pc:sldChg>
    </pc:docChg>
  </pc:docChgLst>
  <pc:docChgLst>
    <pc:chgData name="Joseph Bullough" userId="ed1bd921-87ec-4a99-ad01-c8112a4cebdb" providerId="ADAL" clId="{08C7B69D-CF20-4E68-873E-5E6C2370B403}"/>
    <pc:docChg chg="undo custSel modSld">
      <pc:chgData name="Joseph Bullough" userId="ed1bd921-87ec-4a99-ad01-c8112a4cebdb" providerId="ADAL" clId="{08C7B69D-CF20-4E68-873E-5E6C2370B403}" dt="2025-02-24T03:35:08.869" v="64" actId="1035"/>
      <pc:docMkLst>
        <pc:docMk/>
      </pc:docMkLst>
      <pc:sldChg chg="addSp modSp mod">
        <pc:chgData name="Joseph Bullough" userId="ed1bd921-87ec-4a99-ad01-c8112a4cebdb" providerId="ADAL" clId="{08C7B69D-CF20-4E68-873E-5E6C2370B403}" dt="2025-02-24T03:35:08.869" v="64" actId="1035"/>
        <pc:sldMkLst>
          <pc:docMk/>
          <pc:sldMk cId="1110204505" sldId="267"/>
        </pc:sldMkLst>
        <pc:spChg chg="mod">
          <ac:chgData name="Joseph Bullough" userId="ed1bd921-87ec-4a99-ad01-c8112a4cebdb" providerId="ADAL" clId="{08C7B69D-CF20-4E68-873E-5E6C2370B403}" dt="2025-02-24T03:33:43.170" v="19" actId="1076"/>
          <ac:spMkLst>
            <pc:docMk/>
            <pc:sldMk cId="1110204505" sldId="267"/>
            <ac:spMk id="4" creationId="{5B7855F6-42A9-408D-94D8-306879D8038A}"/>
          </ac:spMkLst>
        </pc:spChg>
        <pc:spChg chg="add mod">
          <ac:chgData name="Joseph Bullough" userId="ed1bd921-87ec-4a99-ad01-c8112a4cebdb" providerId="ADAL" clId="{08C7B69D-CF20-4E68-873E-5E6C2370B403}" dt="2025-02-24T03:35:01.349" v="61" actId="1036"/>
          <ac:spMkLst>
            <pc:docMk/>
            <pc:sldMk cId="1110204505" sldId="267"/>
            <ac:spMk id="8" creationId="{5399B128-7CF6-8CD3-27B4-E16326BA7E8B}"/>
          </ac:spMkLst>
        </pc:spChg>
        <pc:spChg chg="mod">
          <ac:chgData name="Joseph Bullough" userId="ed1bd921-87ec-4a99-ad01-c8112a4cebdb" providerId="ADAL" clId="{08C7B69D-CF20-4E68-873E-5E6C2370B403}" dt="2025-02-24T03:35:08.869" v="64" actId="1035"/>
          <ac:spMkLst>
            <pc:docMk/>
            <pc:sldMk cId="1110204505" sldId="267"/>
            <ac:spMk id="18" creationId="{397A6844-F64A-4CB4-82B5-7794F95DC2C0}"/>
          </ac:spMkLst>
        </pc:spChg>
        <pc:picChg chg="add mod">
          <ac:chgData name="Joseph Bullough" userId="ed1bd921-87ec-4a99-ad01-c8112a4cebdb" providerId="ADAL" clId="{08C7B69D-CF20-4E68-873E-5E6C2370B403}" dt="2025-02-24T03:34:59.632" v="60" actId="1036"/>
          <ac:picMkLst>
            <pc:docMk/>
            <pc:sldMk cId="1110204505" sldId="267"/>
            <ac:picMk id="19" creationId="{2447385F-3A79-D708-E243-1C1F8EE73000}"/>
          </ac:picMkLst>
        </pc:picChg>
      </pc:sldChg>
      <pc:sldChg chg="addSp modSp mod setBg">
        <pc:chgData name="Joseph Bullough" userId="ed1bd921-87ec-4a99-ad01-c8112a4cebdb" providerId="ADAL" clId="{08C7B69D-CF20-4E68-873E-5E6C2370B403}" dt="2025-02-24T03:30:34.913" v="6" actId="14826"/>
        <pc:sldMkLst>
          <pc:docMk/>
          <pc:sldMk cId="700968466" sldId="271"/>
        </pc:sldMkLst>
        <pc:spChg chg="add">
          <ac:chgData name="Joseph Bullough" userId="ed1bd921-87ec-4a99-ad01-c8112a4cebdb" providerId="ADAL" clId="{08C7B69D-CF20-4E68-873E-5E6C2370B403}" dt="2025-02-24T03:26:29.980" v="3" actId="26606"/>
          <ac:spMkLst>
            <pc:docMk/>
            <pc:sldMk cId="700968466" sldId="271"/>
            <ac:spMk id="5" creationId="{42A4FC2C-047E-45A5-965D-8E1E3BF09BC6}"/>
          </ac:spMkLst>
        </pc:spChg>
        <pc:picChg chg="add mod">
          <ac:chgData name="Joseph Bullough" userId="ed1bd921-87ec-4a99-ad01-c8112a4cebdb" providerId="ADAL" clId="{08C7B69D-CF20-4E68-873E-5E6C2370B403}" dt="2025-02-24T03:30:34.913" v="6" actId="14826"/>
          <ac:picMkLst>
            <pc:docMk/>
            <pc:sldMk cId="700968466" sldId="271"/>
            <ac:picMk id="3" creationId="{28660F79-1F60-E06B-5EE7-1F15347B4524}"/>
          </ac:picMkLst>
        </pc:picChg>
      </pc:sldChg>
    </pc:docChg>
  </pc:docChgLst>
  <pc:docChgLst>
    <pc:chgData name="Joseph Bullough" userId="ed1bd921-87ec-4a99-ad01-c8112a4cebdb" providerId="ADAL" clId="{264F95F9-2BFE-4EE9-9462-288FAAED9000}"/>
    <pc:docChg chg="custSel modSld sldOrd">
      <pc:chgData name="Joseph Bullough" userId="ed1bd921-87ec-4a99-ad01-c8112a4cebdb" providerId="ADAL" clId="{264F95F9-2BFE-4EE9-9462-288FAAED9000}" dt="2025-03-05T14:46:04.506" v="15" actId="1076"/>
      <pc:docMkLst>
        <pc:docMk/>
      </pc:docMkLst>
      <pc:sldChg chg="delSp modSp mod">
        <pc:chgData name="Joseph Bullough" userId="ed1bd921-87ec-4a99-ad01-c8112a4cebdb" providerId="ADAL" clId="{264F95F9-2BFE-4EE9-9462-288FAAED9000}" dt="2025-03-05T14:46:04.506" v="15" actId="1076"/>
        <pc:sldMkLst>
          <pc:docMk/>
          <pc:sldMk cId="1566308965" sldId="265"/>
        </pc:sldMkLst>
        <pc:picChg chg="mod">
          <ac:chgData name="Joseph Bullough" userId="ed1bd921-87ec-4a99-ad01-c8112a4cebdb" providerId="ADAL" clId="{264F95F9-2BFE-4EE9-9462-288FAAED9000}" dt="2025-03-05T14:46:04.506" v="15" actId="1076"/>
          <ac:picMkLst>
            <pc:docMk/>
            <pc:sldMk cId="1566308965" sldId="265"/>
            <ac:picMk id="4" creationId="{DBF63793-420F-46EB-5716-F262674D138B}"/>
          </ac:picMkLst>
        </pc:picChg>
        <pc:picChg chg="del">
          <ac:chgData name="Joseph Bullough" userId="ed1bd921-87ec-4a99-ad01-c8112a4cebdb" providerId="ADAL" clId="{264F95F9-2BFE-4EE9-9462-288FAAED9000}" dt="2025-03-05T14:44:30.369" v="8" actId="478"/>
          <ac:picMkLst>
            <pc:docMk/>
            <pc:sldMk cId="1566308965" sldId="265"/>
            <ac:picMk id="9" creationId="{F224EF36-7391-5192-3E00-4F8F01ADCBE1}"/>
          </ac:picMkLst>
        </pc:picChg>
        <pc:picChg chg="mod">
          <ac:chgData name="Joseph Bullough" userId="ed1bd921-87ec-4a99-ad01-c8112a4cebdb" providerId="ADAL" clId="{264F95F9-2BFE-4EE9-9462-288FAAED9000}" dt="2025-03-05T14:46:04.506" v="15" actId="1076"/>
          <ac:picMkLst>
            <pc:docMk/>
            <pc:sldMk cId="1566308965" sldId="265"/>
            <ac:picMk id="11" creationId="{7F9B8381-0601-FDBC-16A0-8A99E469EB41}"/>
          </ac:picMkLst>
        </pc:picChg>
        <pc:picChg chg="del">
          <ac:chgData name="Joseph Bullough" userId="ed1bd921-87ec-4a99-ad01-c8112a4cebdb" providerId="ADAL" clId="{264F95F9-2BFE-4EE9-9462-288FAAED9000}" dt="2025-03-05T14:44:10.195" v="5" actId="478"/>
          <ac:picMkLst>
            <pc:docMk/>
            <pc:sldMk cId="1566308965" sldId="265"/>
            <ac:picMk id="14" creationId="{BD91A2BB-61B6-3C42-E8EA-8DB6F0623380}"/>
          </ac:picMkLst>
        </pc:picChg>
      </pc:sldChg>
      <pc:sldChg chg="ord">
        <pc:chgData name="Joseph Bullough" userId="ed1bd921-87ec-4a99-ad01-c8112a4cebdb" providerId="ADAL" clId="{264F95F9-2BFE-4EE9-9462-288FAAED9000}" dt="2025-03-05T14:44:02.885" v="4"/>
        <pc:sldMkLst>
          <pc:docMk/>
          <pc:sldMk cId="2224918604" sldId="270"/>
        </pc:sldMkLst>
      </pc:sldChg>
      <pc:sldChg chg="modSp mod">
        <pc:chgData name="Joseph Bullough" userId="ed1bd921-87ec-4a99-ad01-c8112a4cebdb" providerId="ADAL" clId="{264F95F9-2BFE-4EE9-9462-288FAAED9000}" dt="2025-03-05T14:43:46.351" v="2" actId="14826"/>
        <pc:sldMkLst>
          <pc:docMk/>
          <pc:sldMk cId="700968466" sldId="271"/>
        </pc:sldMkLst>
        <pc:picChg chg="mod">
          <ac:chgData name="Joseph Bullough" userId="ed1bd921-87ec-4a99-ad01-c8112a4cebdb" providerId="ADAL" clId="{264F95F9-2BFE-4EE9-9462-288FAAED9000}" dt="2025-03-05T14:43:46.351" v="2" actId="14826"/>
          <ac:picMkLst>
            <pc:docMk/>
            <pc:sldMk cId="700968466" sldId="271"/>
            <ac:picMk id="3" creationId="{28660F79-1F60-E06B-5EE7-1F15347B452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f017cbf-5c07-4917-b2e7-b34f43311999">
      <Terms xmlns="http://schemas.microsoft.com/office/infopath/2007/PartnerControls"/>
    </lcf76f155ced4ddcb4097134ff3c332f>
    <TaxCatchAll xmlns="5671f0f4-b9e2-4fd4-b4d6-1c5aef22232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AE549795B9F94DBE80AAC29DA874A4" ma:contentTypeVersion="15" ma:contentTypeDescription="Create a new document." ma:contentTypeScope="" ma:versionID="81cd6322ba8604514b96fed38c715fcb">
  <xsd:schema xmlns:xsd="http://www.w3.org/2001/XMLSchema" xmlns:xs="http://www.w3.org/2001/XMLSchema" xmlns:p="http://schemas.microsoft.com/office/2006/metadata/properties" xmlns:ns2="5f017cbf-5c07-4917-b2e7-b34f43311999" xmlns:ns3="5671f0f4-b9e2-4fd4-b4d6-1c5aef222324" targetNamespace="http://schemas.microsoft.com/office/2006/metadata/properties" ma:root="true" ma:fieldsID="4e51fd9b42fa8bc7e49670fd19ceee06" ns2:_="" ns3:_="">
    <xsd:import namespace="5f017cbf-5c07-4917-b2e7-b34f43311999"/>
    <xsd:import namespace="5671f0f4-b9e2-4fd4-b4d6-1c5aef2223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017cbf-5c07-4917-b2e7-b34f433119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eeb44a9-b924-44d0-8ed9-f8b504a4b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1f0f4-b9e2-4fd4-b4d6-1c5aef22232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7c37d693-7342-4dda-ba9f-cd8cf2b0abbc}" ma:internalName="TaxCatchAll" ma:showField="CatchAllData" ma:web="5671f0f4-b9e2-4fd4-b4d6-1c5aef2223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2CA159-09E7-4C4F-897E-25880B46B4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7AE3F6-1B22-4460-A31A-63C773E381E8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5f017cbf-5c07-4917-b2e7-b34f43311999"/>
    <ds:schemaRef ds:uri="http://schemas.openxmlformats.org/package/2006/metadata/core-properties"/>
    <ds:schemaRef ds:uri="5671f0f4-b9e2-4fd4-b4d6-1c5aef222324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663B63C-776F-4F42-A968-698224F828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017cbf-5c07-4917-b2e7-b34f43311999"/>
    <ds:schemaRef ds:uri="5671f0f4-b9e2-4fd4-b4d6-1c5aef2223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74</Words>
  <Application>Microsoft Office PowerPoint</Application>
  <PresentationFormat>Widescreen</PresentationFormat>
  <Paragraphs>22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FoundrySterling-Book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Hamish Chalmers</dc:creator>
  <cp:lastModifiedBy>Joseph Bullough</cp:lastModifiedBy>
  <cp:revision>14</cp:revision>
  <dcterms:created xsi:type="dcterms:W3CDTF">2023-01-27T12:26:36Z</dcterms:created>
  <dcterms:modified xsi:type="dcterms:W3CDTF">2025-03-05T15:02:01Z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0x010100AEAE549795B9F94DBE80AAC29DA874A4</vt:lpwstr>
  </property>
  <property fmtid="{D5CDD505-2E9C-101B-9397-08002B2CF9AE}" pid="3" name="MediaServiceImageTags">
    <vt:lpwstr/>
  </property>
</Properties>
</file>