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81" r:id="rId5"/>
    <p:sldId id="280" r:id="rId6"/>
    <p:sldId id="283" r:id="rId7"/>
    <p:sldId id="284" r:id="rId8"/>
    <p:sldId id="285" r:id="rId9"/>
    <p:sldId id="282"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F5"/>
    <a:srgbClr val="FFFFFF"/>
    <a:srgbClr val="002147"/>
    <a:srgbClr val="77C7D4"/>
    <a:srgbClr val="1DAD89"/>
    <a:srgbClr val="0019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032B8-EB15-44C3-94C2-B32235A316DF}" v="323" dt="2025-03-06T12:38:12.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79540" autoAdjust="0"/>
  </p:normalViewPr>
  <p:slideViewPr>
    <p:cSldViewPr snapToGrid="0">
      <p:cViewPr varScale="1">
        <p:scale>
          <a:sx n="84" d="100"/>
          <a:sy n="84" d="100"/>
        </p:scale>
        <p:origin x="136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Hillier" userId="7cacbeb3-75d3-427e-acaa-0b92b8763b7e" providerId="ADAL" clId="{E6D119AB-8653-4C99-9500-A4058A99EA6E}"/>
    <pc:docChg chg="undo custSel delSld modSld">
      <pc:chgData name="Judith Hillier" userId="7cacbeb3-75d3-427e-acaa-0b92b8763b7e" providerId="ADAL" clId="{E6D119AB-8653-4C99-9500-A4058A99EA6E}" dt="2025-01-27T10:24:04.990" v="1366" actId="14100"/>
      <pc:docMkLst>
        <pc:docMk/>
      </pc:docMkLst>
      <pc:sldChg chg="modSp del mod">
        <pc:chgData name="Judith Hillier" userId="7cacbeb3-75d3-427e-acaa-0b92b8763b7e" providerId="ADAL" clId="{E6D119AB-8653-4C99-9500-A4058A99EA6E}" dt="2025-01-27T09:51:02.379" v="10" actId="2696"/>
        <pc:sldMkLst>
          <pc:docMk/>
          <pc:sldMk cId="2745703227" sldId="278"/>
        </pc:sldMkLst>
      </pc:sldChg>
      <pc:sldChg chg="addSp modSp mod modNotesTx">
        <pc:chgData name="Judith Hillier" userId="7cacbeb3-75d3-427e-acaa-0b92b8763b7e" providerId="ADAL" clId="{E6D119AB-8653-4C99-9500-A4058A99EA6E}" dt="2025-01-27T10:24:04.990" v="1366" actId="14100"/>
        <pc:sldMkLst>
          <pc:docMk/>
          <pc:sldMk cId="613419709" sldId="280"/>
        </pc:sldMkLst>
        <pc:spChg chg="mod">
          <ac:chgData name="Judith Hillier" userId="7cacbeb3-75d3-427e-acaa-0b92b8763b7e" providerId="ADAL" clId="{E6D119AB-8653-4C99-9500-A4058A99EA6E}" dt="2025-01-27T10:23:55.391" v="1363" actId="1076"/>
          <ac:spMkLst>
            <pc:docMk/>
            <pc:sldMk cId="613419709" sldId="280"/>
            <ac:spMk id="6" creationId="{3FA9091D-2933-426D-B9D7-84928EC879CF}"/>
          </ac:spMkLst>
        </pc:spChg>
        <pc:spChg chg="mod">
          <ac:chgData name="Judith Hillier" userId="7cacbeb3-75d3-427e-acaa-0b92b8763b7e" providerId="ADAL" clId="{E6D119AB-8653-4C99-9500-A4058A99EA6E}" dt="2025-01-27T10:24:04.990" v="1366" actId="14100"/>
          <ac:spMkLst>
            <pc:docMk/>
            <pc:sldMk cId="613419709" sldId="280"/>
            <ac:spMk id="7" creationId="{9411A005-7CBF-48C2-8D43-4B69258ECB7B}"/>
          </ac:spMkLst>
        </pc:spChg>
        <pc:picChg chg="add mod modCrop">
          <ac:chgData name="Judith Hillier" userId="7cacbeb3-75d3-427e-acaa-0b92b8763b7e" providerId="ADAL" clId="{E6D119AB-8653-4C99-9500-A4058A99EA6E}" dt="2025-01-27T10:24:02.486" v="1365" actId="14100"/>
          <ac:picMkLst>
            <pc:docMk/>
            <pc:sldMk cId="613419709" sldId="280"/>
            <ac:picMk id="5" creationId="{D7A07769-95B4-C598-4839-2005E67D58F5}"/>
          </ac:picMkLst>
        </pc:picChg>
      </pc:sldChg>
      <pc:sldChg chg="modSp mod">
        <pc:chgData name="Judith Hillier" userId="7cacbeb3-75d3-427e-acaa-0b92b8763b7e" providerId="ADAL" clId="{E6D119AB-8653-4C99-9500-A4058A99EA6E}" dt="2025-01-27T09:51:26.628" v="79" actId="27636"/>
        <pc:sldMkLst>
          <pc:docMk/>
          <pc:sldMk cId="1333532978" sldId="281"/>
        </pc:sldMkLst>
        <pc:spChg chg="mod">
          <ac:chgData name="Judith Hillier" userId="7cacbeb3-75d3-427e-acaa-0b92b8763b7e" providerId="ADAL" clId="{E6D119AB-8653-4C99-9500-A4058A99EA6E}" dt="2025-01-27T09:51:26.628" v="79" actId="27636"/>
          <ac:spMkLst>
            <pc:docMk/>
            <pc:sldMk cId="1333532978" sldId="281"/>
            <ac:spMk id="38" creationId="{8F341B49-7876-469E-8890-EF4DDFFFDF54}"/>
          </ac:spMkLst>
        </pc:spChg>
        <pc:spChg chg="mod">
          <ac:chgData name="Judith Hillier" userId="7cacbeb3-75d3-427e-acaa-0b92b8763b7e" providerId="ADAL" clId="{E6D119AB-8653-4C99-9500-A4058A99EA6E}" dt="2025-01-27T09:51:24.074" v="77" actId="1076"/>
          <ac:spMkLst>
            <pc:docMk/>
            <pc:sldMk cId="1333532978" sldId="281"/>
            <ac:spMk id="39" creationId="{123B0D84-1D99-4906-8D46-EC667964F86A}"/>
          </ac:spMkLst>
        </pc:spChg>
      </pc:sldChg>
    </pc:docChg>
  </pc:docChgLst>
  <pc:docChgLst>
    <pc:chgData name="Judith Hillier" userId="7cacbeb3-75d3-427e-acaa-0b92b8763b7e" providerId="ADAL" clId="{7DE032B8-EB15-44C3-94C2-B32235A316DF}"/>
    <pc:docChg chg="undo custSel addSld delSld modSld sldOrd">
      <pc:chgData name="Judith Hillier" userId="7cacbeb3-75d3-427e-acaa-0b92b8763b7e" providerId="ADAL" clId="{7DE032B8-EB15-44C3-94C2-B32235A316DF}" dt="2025-03-07T13:44:06.916" v="1934" actId="20577"/>
      <pc:docMkLst>
        <pc:docMk/>
      </pc:docMkLst>
      <pc:sldChg chg="modSp mod">
        <pc:chgData name="Judith Hillier" userId="7cacbeb3-75d3-427e-acaa-0b92b8763b7e" providerId="ADAL" clId="{7DE032B8-EB15-44C3-94C2-B32235A316DF}" dt="2025-03-06T09:59:41.102" v="3" actId="313"/>
        <pc:sldMkLst>
          <pc:docMk/>
          <pc:sldMk cId="613419709" sldId="280"/>
        </pc:sldMkLst>
        <pc:spChg chg="mod">
          <ac:chgData name="Judith Hillier" userId="7cacbeb3-75d3-427e-acaa-0b92b8763b7e" providerId="ADAL" clId="{7DE032B8-EB15-44C3-94C2-B32235A316DF}" dt="2025-03-06T09:59:41.102" v="3" actId="313"/>
          <ac:spMkLst>
            <pc:docMk/>
            <pc:sldMk cId="613419709" sldId="280"/>
            <ac:spMk id="7" creationId="{9411A005-7CBF-48C2-8D43-4B69258ECB7B}"/>
          </ac:spMkLst>
        </pc:spChg>
      </pc:sldChg>
      <pc:sldChg chg="addSp modSp new mod modClrScheme chgLayout">
        <pc:chgData name="Judith Hillier" userId="7cacbeb3-75d3-427e-acaa-0b92b8763b7e" providerId="ADAL" clId="{7DE032B8-EB15-44C3-94C2-B32235A316DF}" dt="2025-03-06T10:23:31.557" v="1280" actId="14100"/>
        <pc:sldMkLst>
          <pc:docMk/>
          <pc:sldMk cId="3022549930" sldId="282"/>
        </pc:sldMkLst>
        <pc:spChg chg="add mod">
          <ac:chgData name="Judith Hillier" userId="7cacbeb3-75d3-427e-acaa-0b92b8763b7e" providerId="ADAL" clId="{7DE032B8-EB15-44C3-94C2-B32235A316DF}" dt="2025-03-06T10:23:26.683" v="1278" actId="1076"/>
          <ac:spMkLst>
            <pc:docMk/>
            <pc:sldMk cId="3022549930" sldId="282"/>
            <ac:spMk id="4" creationId="{E87C6714-F03E-5EDA-4854-24CDDD9DA19F}"/>
          </ac:spMkLst>
        </pc:spChg>
        <pc:spChg chg="add mod">
          <ac:chgData name="Judith Hillier" userId="7cacbeb3-75d3-427e-acaa-0b92b8763b7e" providerId="ADAL" clId="{7DE032B8-EB15-44C3-94C2-B32235A316DF}" dt="2025-03-06T10:20:44.787" v="847" actId="20577"/>
          <ac:spMkLst>
            <pc:docMk/>
            <pc:sldMk cId="3022549930" sldId="282"/>
            <ac:spMk id="8" creationId="{5339B1A9-06EA-CA39-351C-9EE97EAF57D9}"/>
          </ac:spMkLst>
        </pc:spChg>
        <pc:picChg chg="add mod modCrop">
          <ac:chgData name="Judith Hillier" userId="7cacbeb3-75d3-427e-acaa-0b92b8763b7e" providerId="ADAL" clId="{7DE032B8-EB15-44C3-94C2-B32235A316DF}" dt="2025-03-06T10:23:31.557" v="1280" actId="14100"/>
          <ac:picMkLst>
            <pc:docMk/>
            <pc:sldMk cId="3022549930" sldId="282"/>
            <ac:picMk id="3" creationId="{FD04B077-EDC6-4462-32C4-2C0B2E46828A}"/>
          </ac:picMkLst>
        </pc:picChg>
      </pc:sldChg>
      <pc:sldChg chg="addSp delSp modSp new mod delAnim modAnim">
        <pc:chgData name="Judith Hillier" userId="7cacbeb3-75d3-427e-acaa-0b92b8763b7e" providerId="ADAL" clId="{7DE032B8-EB15-44C3-94C2-B32235A316DF}" dt="2025-03-06T10:17:46.576" v="591" actId="478"/>
        <pc:sldMkLst>
          <pc:docMk/>
          <pc:sldMk cId="2029873900" sldId="283"/>
        </pc:sldMkLst>
        <pc:spChg chg="mod">
          <ac:chgData name="Judith Hillier" userId="7cacbeb3-75d3-427e-acaa-0b92b8763b7e" providerId="ADAL" clId="{7DE032B8-EB15-44C3-94C2-B32235A316DF}" dt="2025-03-06T10:07:16.512" v="66" actId="27636"/>
          <ac:spMkLst>
            <pc:docMk/>
            <pc:sldMk cId="2029873900" sldId="283"/>
            <ac:spMk id="2" creationId="{F6228358-F66C-A42B-390B-B77499452D1D}"/>
          </ac:spMkLst>
        </pc:spChg>
        <pc:spChg chg="mod">
          <ac:chgData name="Judith Hillier" userId="7cacbeb3-75d3-427e-acaa-0b92b8763b7e" providerId="ADAL" clId="{7DE032B8-EB15-44C3-94C2-B32235A316DF}" dt="2025-03-06T10:11:50.027" v="479" actId="20577"/>
          <ac:spMkLst>
            <pc:docMk/>
            <pc:sldMk cId="2029873900" sldId="283"/>
            <ac:spMk id="3" creationId="{AB5BA743-1AE7-C5FB-7062-FF902BE798B3}"/>
          </ac:spMkLst>
        </pc:spChg>
        <pc:spChg chg="add mod">
          <ac:chgData name="Judith Hillier" userId="7cacbeb3-75d3-427e-acaa-0b92b8763b7e" providerId="ADAL" clId="{7DE032B8-EB15-44C3-94C2-B32235A316DF}" dt="2025-03-06T10:09:09.260" v="268" actId="1076"/>
          <ac:spMkLst>
            <pc:docMk/>
            <pc:sldMk cId="2029873900" sldId="283"/>
            <ac:spMk id="4" creationId="{3854DE42-8FDE-11CC-FAD7-DA7467B13EF9}"/>
          </ac:spMkLst>
        </pc:spChg>
        <pc:spChg chg="add del mod">
          <ac:chgData name="Judith Hillier" userId="7cacbeb3-75d3-427e-acaa-0b92b8763b7e" providerId="ADAL" clId="{7DE032B8-EB15-44C3-94C2-B32235A316DF}" dt="2025-03-06T10:17:46.576" v="591" actId="478"/>
          <ac:spMkLst>
            <pc:docMk/>
            <pc:sldMk cId="2029873900" sldId="283"/>
            <ac:spMk id="9" creationId="{D6C46E8F-4D36-1285-5B18-5CE16A613622}"/>
          </ac:spMkLst>
        </pc:spChg>
        <pc:picChg chg="add mod">
          <ac:chgData name="Judith Hillier" userId="7cacbeb3-75d3-427e-acaa-0b92b8763b7e" providerId="ADAL" clId="{7DE032B8-EB15-44C3-94C2-B32235A316DF}" dt="2025-03-06T10:11:05.284" v="435" actId="1076"/>
          <ac:picMkLst>
            <pc:docMk/>
            <pc:sldMk cId="2029873900" sldId="283"/>
            <ac:picMk id="6" creationId="{A334A432-461A-1843-074D-62256EFF0B3E}"/>
          </ac:picMkLst>
        </pc:picChg>
        <pc:picChg chg="add del mod">
          <ac:chgData name="Judith Hillier" userId="7cacbeb3-75d3-427e-acaa-0b92b8763b7e" providerId="ADAL" clId="{7DE032B8-EB15-44C3-94C2-B32235A316DF}" dt="2025-03-06T10:17:44.815" v="590" actId="478"/>
          <ac:picMkLst>
            <pc:docMk/>
            <pc:sldMk cId="2029873900" sldId="283"/>
            <ac:picMk id="8" creationId="{F296A470-A8D9-4AA3-E3E1-794633045D85}"/>
          </ac:picMkLst>
        </pc:picChg>
      </pc:sldChg>
      <pc:sldChg chg="delSp modSp new mod modNotesTx">
        <pc:chgData name="Judith Hillier" userId="7cacbeb3-75d3-427e-acaa-0b92b8763b7e" providerId="ADAL" clId="{7DE032B8-EB15-44C3-94C2-B32235A316DF}" dt="2025-03-07T13:44:06.916" v="1934" actId="20577"/>
        <pc:sldMkLst>
          <pc:docMk/>
          <pc:sldMk cId="3028237450" sldId="284"/>
        </pc:sldMkLst>
        <pc:spChg chg="del">
          <ac:chgData name="Judith Hillier" userId="7cacbeb3-75d3-427e-acaa-0b92b8763b7e" providerId="ADAL" clId="{7DE032B8-EB15-44C3-94C2-B32235A316DF}" dt="2025-03-06T10:16:48.966" v="569" actId="478"/>
          <ac:spMkLst>
            <pc:docMk/>
            <pc:sldMk cId="3028237450" sldId="284"/>
            <ac:spMk id="2" creationId="{289DE2C1-1BEF-A8F6-7DE6-67EF0FE59BD0}"/>
          </ac:spMkLst>
        </pc:spChg>
        <pc:spChg chg="mod">
          <ac:chgData name="Judith Hillier" userId="7cacbeb3-75d3-427e-acaa-0b92b8763b7e" providerId="ADAL" clId="{7DE032B8-EB15-44C3-94C2-B32235A316DF}" dt="2025-03-06T12:33:48.897" v="1485" actId="313"/>
          <ac:spMkLst>
            <pc:docMk/>
            <pc:sldMk cId="3028237450" sldId="284"/>
            <ac:spMk id="3" creationId="{E5CF48F1-6DB4-16C2-25D1-96933CE44E9A}"/>
          </ac:spMkLst>
        </pc:spChg>
      </pc:sldChg>
      <pc:sldChg chg="addSp delSp modSp add mod ord delAnim modAnim">
        <pc:chgData name="Judith Hillier" userId="7cacbeb3-75d3-427e-acaa-0b92b8763b7e" providerId="ADAL" clId="{7DE032B8-EB15-44C3-94C2-B32235A316DF}" dt="2025-03-06T10:20:26.358" v="832" actId="1076"/>
        <pc:sldMkLst>
          <pc:docMk/>
          <pc:sldMk cId="1695818440" sldId="285"/>
        </pc:sldMkLst>
        <pc:spChg chg="del mod">
          <ac:chgData name="Judith Hillier" userId="7cacbeb3-75d3-427e-acaa-0b92b8763b7e" providerId="ADAL" clId="{7DE032B8-EB15-44C3-94C2-B32235A316DF}" dt="2025-03-06T10:17:29.429" v="586" actId="478"/>
          <ac:spMkLst>
            <pc:docMk/>
            <pc:sldMk cId="1695818440" sldId="285"/>
            <ac:spMk id="3" creationId="{EA796B6B-C6D0-C544-8B21-ED5A2C0758E1}"/>
          </ac:spMkLst>
        </pc:spChg>
        <pc:spChg chg="del mod">
          <ac:chgData name="Judith Hillier" userId="7cacbeb3-75d3-427e-acaa-0b92b8763b7e" providerId="ADAL" clId="{7DE032B8-EB15-44C3-94C2-B32235A316DF}" dt="2025-03-06T10:17:24.406" v="583" actId="478"/>
          <ac:spMkLst>
            <pc:docMk/>
            <pc:sldMk cId="1695818440" sldId="285"/>
            <ac:spMk id="4" creationId="{9B904DF6-8387-213B-2920-0F2DBE39FABD}"/>
          </ac:spMkLst>
        </pc:spChg>
        <pc:spChg chg="add del mod">
          <ac:chgData name="Judith Hillier" userId="7cacbeb3-75d3-427e-acaa-0b92b8763b7e" providerId="ADAL" clId="{7DE032B8-EB15-44C3-94C2-B32235A316DF}" dt="2025-03-06T10:17:57.812" v="593" actId="478"/>
          <ac:spMkLst>
            <pc:docMk/>
            <pc:sldMk cId="1695818440" sldId="285"/>
            <ac:spMk id="7" creationId="{7C187B57-A52A-60D5-1339-517048BB3199}"/>
          </ac:spMkLst>
        </pc:spChg>
        <pc:spChg chg="mod">
          <ac:chgData name="Judith Hillier" userId="7cacbeb3-75d3-427e-acaa-0b92b8763b7e" providerId="ADAL" clId="{7DE032B8-EB15-44C3-94C2-B32235A316DF}" dt="2025-03-06T10:20:24.834" v="831" actId="1076"/>
          <ac:spMkLst>
            <pc:docMk/>
            <pc:sldMk cId="1695818440" sldId="285"/>
            <ac:spMk id="9" creationId="{E1454372-50A5-3D21-67F6-9A5A0F25E885}"/>
          </ac:spMkLst>
        </pc:spChg>
        <pc:picChg chg="del">
          <ac:chgData name="Judith Hillier" userId="7cacbeb3-75d3-427e-acaa-0b92b8763b7e" providerId="ADAL" clId="{7DE032B8-EB15-44C3-94C2-B32235A316DF}" dt="2025-03-06T10:17:21.348" v="581" actId="478"/>
          <ac:picMkLst>
            <pc:docMk/>
            <pc:sldMk cId="1695818440" sldId="285"/>
            <ac:picMk id="6" creationId="{B84D650B-8D49-F5D4-6689-04E03877906C}"/>
          </ac:picMkLst>
        </pc:picChg>
        <pc:picChg chg="mod">
          <ac:chgData name="Judith Hillier" userId="7cacbeb3-75d3-427e-acaa-0b92b8763b7e" providerId="ADAL" clId="{7DE032B8-EB15-44C3-94C2-B32235A316DF}" dt="2025-03-06T10:20:26.358" v="832" actId="1076"/>
          <ac:picMkLst>
            <pc:docMk/>
            <pc:sldMk cId="1695818440" sldId="285"/>
            <ac:picMk id="8" creationId="{65E15F27-09AA-D52B-09DB-19F8C09FA0FF}"/>
          </ac:picMkLst>
        </pc:picChg>
      </pc:sldChg>
      <pc:sldChg chg="modSp new mod">
        <pc:chgData name="Judith Hillier" userId="7cacbeb3-75d3-427e-acaa-0b92b8763b7e" providerId="ADAL" clId="{7DE032B8-EB15-44C3-94C2-B32235A316DF}" dt="2025-03-06T12:33:03.279" v="1481" actId="403"/>
        <pc:sldMkLst>
          <pc:docMk/>
          <pc:sldMk cId="1742120299" sldId="286"/>
        </pc:sldMkLst>
        <pc:spChg chg="mod">
          <ac:chgData name="Judith Hillier" userId="7cacbeb3-75d3-427e-acaa-0b92b8763b7e" providerId="ADAL" clId="{7DE032B8-EB15-44C3-94C2-B32235A316DF}" dt="2025-03-06T12:31:14.668" v="1346" actId="14100"/>
          <ac:spMkLst>
            <pc:docMk/>
            <pc:sldMk cId="1742120299" sldId="286"/>
            <ac:spMk id="2" creationId="{702552F5-ADB8-8A88-A25E-E7CEAC668A7C}"/>
          </ac:spMkLst>
        </pc:spChg>
        <pc:spChg chg="mod">
          <ac:chgData name="Judith Hillier" userId="7cacbeb3-75d3-427e-acaa-0b92b8763b7e" providerId="ADAL" clId="{7DE032B8-EB15-44C3-94C2-B32235A316DF}" dt="2025-03-06T12:33:03.279" v="1481" actId="403"/>
          <ac:spMkLst>
            <pc:docMk/>
            <pc:sldMk cId="1742120299" sldId="286"/>
            <ac:spMk id="3" creationId="{0D0E5C32-E62A-168F-28CF-07D647525259}"/>
          </ac:spMkLst>
        </pc:spChg>
      </pc:sldChg>
      <pc:sldChg chg="addSp delSp modSp new mod">
        <pc:chgData name="Judith Hillier" userId="7cacbeb3-75d3-427e-acaa-0b92b8763b7e" providerId="ADAL" clId="{7DE032B8-EB15-44C3-94C2-B32235A316DF}" dt="2025-03-06T12:42:26.500" v="1817" actId="1038"/>
        <pc:sldMkLst>
          <pc:docMk/>
          <pc:sldMk cId="2245634873" sldId="287"/>
        </pc:sldMkLst>
        <pc:spChg chg="mod">
          <ac:chgData name="Judith Hillier" userId="7cacbeb3-75d3-427e-acaa-0b92b8763b7e" providerId="ADAL" clId="{7DE032B8-EB15-44C3-94C2-B32235A316DF}" dt="2025-03-06T12:42:26.500" v="1817" actId="1038"/>
          <ac:spMkLst>
            <pc:docMk/>
            <pc:sldMk cId="2245634873" sldId="287"/>
            <ac:spMk id="2" creationId="{E665F7E4-0656-F0B6-28A5-81A299D08D68}"/>
          </ac:spMkLst>
        </pc:spChg>
        <pc:spChg chg="del">
          <ac:chgData name="Judith Hillier" userId="7cacbeb3-75d3-427e-acaa-0b92b8763b7e" providerId="ADAL" clId="{7DE032B8-EB15-44C3-94C2-B32235A316DF}" dt="2025-03-06T12:34:51.673" v="1522" actId="478"/>
          <ac:spMkLst>
            <pc:docMk/>
            <pc:sldMk cId="2245634873" sldId="287"/>
            <ac:spMk id="3" creationId="{1D91C855-3C91-9283-902F-E8D8A548C03D}"/>
          </ac:spMkLst>
        </pc:spChg>
        <pc:spChg chg="add del mod">
          <ac:chgData name="Judith Hillier" userId="7cacbeb3-75d3-427e-acaa-0b92b8763b7e" providerId="ADAL" clId="{7DE032B8-EB15-44C3-94C2-B32235A316DF}" dt="2025-03-06T12:39:01.789" v="1654" actId="478"/>
          <ac:spMkLst>
            <pc:docMk/>
            <pc:sldMk cId="2245634873" sldId="287"/>
            <ac:spMk id="5" creationId="{2536BB6F-7BE2-783B-4D3C-D8ADF84A5DFD}"/>
          </ac:spMkLst>
        </pc:spChg>
        <pc:spChg chg="add mod">
          <ac:chgData name="Judith Hillier" userId="7cacbeb3-75d3-427e-acaa-0b92b8763b7e" providerId="ADAL" clId="{7DE032B8-EB15-44C3-94C2-B32235A316DF}" dt="2025-03-06T12:40:42.841" v="1800" actId="20577"/>
          <ac:spMkLst>
            <pc:docMk/>
            <pc:sldMk cId="2245634873" sldId="287"/>
            <ac:spMk id="6" creationId="{362B6175-AC41-C43E-C0DC-D701269A089A}"/>
          </ac:spMkLst>
        </pc:spChg>
        <pc:graphicFrameChg chg="add mod modGraphic">
          <ac:chgData name="Judith Hillier" userId="7cacbeb3-75d3-427e-acaa-0b92b8763b7e" providerId="ADAL" clId="{7DE032B8-EB15-44C3-94C2-B32235A316DF}" dt="2025-03-06T12:40:25.871" v="1779" actId="1076"/>
          <ac:graphicFrameMkLst>
            <pc:docMk/>
            <pc:sldMk cId="2245634873" sldId="287"/>
            <ac:graphicFrameMk id="4" creationId="{A81A18BF-95BF-445B-786D-5C4FA1708A34}"/>
          </ac:graphicFrameMkLst>
        </pc:graphicFrameChg>
      </pc:sldChg>
      <pc:sldChg chg="new del">
        <pc:chgData name="Judith Hillier" userId="7cacbeb3-75d3-427e-acaa-0b92b8763b7e" providerId="ADAL" clId="{7DE032B8-EB15-44C3-94C2-B32235A316DF}" dt="2025-03-06T12:34:30.198" v="1487" actId="680"/>
        <pc:sldMkLst>
          <pc:docMk/>
          <pc:sldMk cId="3267318388"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CBCBA-BF07-4B6C-8771-E30ECC75F22A}" type="doc">
      <dgm:prSet loTypeId="urn:microsoft.com/office/officeart/2005/8/layout/venn1" loCatId="relationship" qsTypeId="urn:microsoft.com/office/officeart/2005/8/quickstyle/3d3" qsCatId="3D" csTypeId="urn:microsoft.com/office/officeart/2005/8/colors/accent1_2" csCatId="accent1" phldr="1"/>
      <dgm:spPr/>
    </dgm:pt>
    <dgm:pt modelId="{AAF3DA7F-56FF-4DB8-8A9C-8467213EBD4D}">
      <dgm:prSet phldrT="[Text]"/>
      <dgm:spPr/>
      <dgm:t>
        <a:bodyPr/>
        <a:lstStyle/>
        <a:p>
          <a:r>
            <a:rPr lang="en-GB" dirty="0"/>
            <a:t>Curriculum</a:t>
          </a:r>
        </a:p>
      </dgm:t>
    </dgm:pt>
    <dgm:pt modelId="{65A2F981-8DC1-4BA3-B681-F982CA9D92A4}" type="parTrans" cxnId="{5723D18B-BDD4-4310-967B-984B7105FC6D}">
      <dgm:prSet/>
      <dgm:spPr/>
      <dgm:t>
        <a:bodyPr/>
        <a:lstStyle/>
        <a:p>
          <a:endParaRPr lang="en-GB"/>
        </a:p>
      </dgm:t>
    </dgm:pt>
    <dgm:pt modelId="{F10E0418-6E99-40DD-AE97-99E0312F1542}" type="sibTrans" cxnId="{5723D18B-BDD4-4310-967B-984B7105FC6D}">
      <dgm:prSet/>
      <dgm:spPr/>
      <dgm:t>
        <a:bodyPr/>
        <a:lstStyle/>
        <a:p>
          <a:endParaRPr lang="en-GB"/>
        </a:p>
      </dgm:t>
    </dgm:pt>
    <dgm:pt modelId="{0D946802-B212-412E-AE5E-117D206B4B4E}">
      <dgm:prSet phldrT="[Text]"/>
      <dgm:spPr/>
      <dgm:t>
        <a:bodyPr/>
        <a:lstStyle/>
        <a:p>
          <a:r>
            <a:rPr lang="en-GB" dirty="0"/>
            <a:t>Assessment</a:t>
          </a:r>
        </a:p>
      </dgm:t>
    </dgm:pt>
    <dgm:pt modelId="{0557702C-F958-4A2E-B672-0EACC93942F9}" type="parTrans" cxnId="{A2160833-08BA-42BD-8875-A8D279C0B59B}">
      <dgm:prSet/>
      <dgm:spPr/>
      <dgm:t>
        <a:bodyPr/>
        <a:lstStyle/>
        <a:p>
          <a:endParaRPr lang="en-GB"/>
        </a:p>
      </dgm:t>
    </dgm:pt>
    <dgm:pt modelId="{B31D33FC-7FC1-4B4D-9C16-D6137FBEA6A9}" type="sibTrans" cxnId="{A2160833-08BA-42BD-8875-A8D279C0B59B}">
      <dgm:prSet/>
      <dgm:spPr/>
      <dgm:t>
        <a:bodyPr/>
        <a:lstStyle/>
        <a:p>
          <a:endParaRPr lang="en-GB"/>
        </a:p>
      </dgm:t>
    </dgm:pt>
    <dgm:pt modelId="{CE462E4F-637E-4607-9DAC-9F4B676D7C5C}">
      <dgm:prSet phldrT="[Text]"/>
      <dgm:spPr/>
      <dgm:t>
        <a:bodyPr/>
        <a:lstStyle/>
        <a:p>
          <a:r>
            <a:rPr lang="en-GB" dirty="0"/>
            <a:t>Pedagogies</a:t>
          </a:r>
        </a:p>
      </dgm:t>
    </dgm:pt>
    <dgm:pt modelId="{F342A5B9-6383-4AF9-81A0-68AEE2EE5BD7}" type="parTrans" cxnId="{48EA56CE-55E7-451B-AA46-A3DC8072C6DF}">
      <dgm:prSet/>
      <dgm:spPr/>
      <dgm:t>
        <a:bodyPr/>
        <a:lstStyle/>
        <a:p>
          <a:endParaRPr lang="en-GB"/>
        </a:p>
      </dgm:t>
    </dgm:pt>
    <dgm:pt modelId="{B72216D4-689C-4E7D-94C9-1EABFB2FAB54}" type="sibTrans" cxnId="{48EA56CE-55E7-451B-AA46-A3DC8072C6DF}">
      <dgm:prSet/>
      <dgm:spPr/>
      <dgm:t>
        <a:bodyPr/>
        <a:lstStyle/>
        <a:p>
          <a:endParaRPr lang="en-GB"/>
        </a:p>
      </dgm:t>
    </dgm:pt>
    <dgm:pt modelId="{AFE831DC-DEE2-45B4-B078-48D554947932}" type="pres">
      <dgm:prSet presAssocID="{7FFCBCBA-BF07-4B6C-8771-E30ECC75F22A}" presName="compositeShape" presStyleCnt="0">
        <dgm:presLayoutVars>
          <dgm:chMax val="7"/>
          <dgm:dir/>
          <dgm:resizeHandles val="exact"/>
        </dgm:presLayoutVars>
      </dgm:prSet>
      <dgm:spPr/>
    </dgm:pt>
    <dgm:pt modelId="{08790D3D-9E49-48E9-B5AD-1B585E94F4B6}" type="pres">
      <dgm:prSet presAssocID="{AAF3DA7F-56FF-4DB8-8A9C-8467213EBD4D}" presName="circ1" presStyleLbl="vennNode1" presStyleIdx="0" presStyleCnt="3"/>
      <dgm:spPr/>
    </dgm:pt>
    <dgm:pt modelId="{F3A6256A-D8D2-44BA-8D4E-789D5BFC8441}" type="pres">
      <dgm:prSet presAssocID="{AAF3DA7F-56FF-4DB8-8A9C-8467213EBD4D}" presName="circ1Tx" presStyleLbl="revTx" presStyleIdx="0" presStyleCnt="0">
        <dgm:presLayoutVars>
          <dgm:chMax val="0"/>
          <dgm:chPref val="0"/>
          <dgm:bulletEnabled val="1"/>
        </dgm:presLayoutVars>
      </dgm:prSet>
      <dgm:spPr/>
    </dgm:pt>
    <dgm:pt modelId="{BE341173-52BC-4229-A453-2A8357882E24}" type="pres">
      <dgm:prSet presAssocID="{0D946802-B212-412E-AE5E-117D206B4B4E}" presName="circ2" presStyleLbl="vennNode1" presStyleIdx="1" presStyleCnt="3"/>
      <dgm:spPr/>
    </dgm:pt>
    <dgm:pt modelId="{E4E94ED2-2A07-46AA-ADF7-82559CF1DF6A}" type="pres">
      <dgm:prSet presAssocID="{0D946802-B212-412E-AE5E-117D206B4B4E}" presName="circ2Tx" presStyleLbl="revTx" presStyleIdx="0" presStyleCnt="0">
        <dgm:presLayoutVars>
          <dgm:chMax val="0"/>
          <dgm:chPref val="0"/>
          <dgm:bulletEnabled val="1"/>
        </dgm:presLayoutVars>
      </dgm:prSet>
      <dgm:spPr/>
    </dgm:pt>
    <dgm:pt modelId="{74706960-492C-4E2C-A106-921BA9F04CEA}" type="pres">
      <dgm:prSet presAssocID="{CE462E4F-637E-4607-9DAC-9F4B676D7C5C}" presName="circ3" presStyleLbl="vennNode1" presStyleIdx="2" presStyleCnt="3"/>
      <dgm:spPr/>
    </dgm:pt>
    <dgm:pt modelId="{0BD50EF4-1424-4141-BF43-8F060BD0C6E0}" type="pres">
      <dgm:prSet presAssocID="{CE462E4F-637E-4607-9DAC-9F4B676D7C5C}" presName="circ3Tx" presStyleLbl="revTx" presStyleIdx="0" presStyleCnt="0">
        <dgm:presLayoutVars>
          <dgm:chMax val="0"/>
          <dgm:chPref val="0"/>
          <dgm:bulletEnabled val="1"/>
        </dgm:presLayoutVars>
      </dgm:prSet>
      <dgm:spPr/>
    </dgm:pt>
  </dgm:ptLst>
  <dgm:cxnLst>
    <dgm:cxn modelId="{A5DF1E20-F663-4DD3-B2E3-51DE046861FC}" type="presOf" srcId="{0D946802-B212-412E-AE5E-117D206B4B4E}" destId="{E4E94ED2-2A07-46AA-ADF7-82559CF1DF6A}" srcOrd="1" destOrd="0" presId="urn:microsoft.com/office/officeart/2005/8/layout/venn1"/>
    <dgm:cxn modelId="{2CAEFA2F-A8AE-4206-80BA-68CA08822DF5}" type="presOf" srcId="{CE462E4F-637E-4607-9DAC-9F4B676D7C5C}" destId="{74706960-492C-4E2C-A106-921BA9F04CEA}" srcOrd="0" destOrd="0" presId="urn:microsoft.com/office/officeart/2005/8/layout/venn1"/>
    <dgm:cxn modelId="{A2160833-08BA-42BD-8875-A8D279C0B59B}" srcId="{7FFCBCBA-BF07-4B6C-8771-E30ECC75F22A}" destId="{0D946802-B212-412E-AE5E-117D206B4B4E}" srcOrd="1" destOrd="0" parTransId="{0557702C-F958-4A2E-B672-0EACC93942F9}" sibTransId="{B31D33FC-7FC1-4B4D-9C16-D6137FBEA6A9}"/>
    <dgm:cxn modelId="{5723D18B-BDD4-4310-967B-984B7105FC6D}" srcId="{7FFCBCBA-BF07-4B6C-8771-E30ECC75F22A}" destId="{AAF3DA7F-56FF-4DB8-8A9C-8467213EBD4D}" srcOrd="0" destOrd="0" parTransId="{65A2F981-8DC1-4BA3-B681-F982CA9D92A4}" sibTransId="{F10E0418-6E99-40DD-AE97-99E0312F1542}"/>
    <dgm:cxn modelId="{60E2719B-60EE-44E2-924D-AA42DF444515}" type="presOf" srcId="{0D946802-B212-412E-AE5E-117D206B4B4E}" destId="{BE341173-52BC-4229-A453-2A8357882E24}" srcOrd="0" destOrd="0" presId="urn:microsoft.com/office/officeart/2005/8/layout/venn1"/>
    <dgm:cxn modelId="{D59AADA6-FA18-4A63-9423-2E87BD401BAF}" type="presOf" srcId="{AAF3DA7F-56FF-4DB8-8A9C-8467213EBD4D}" destId="{08790D3D-9E49-48E9-B5AD-1B585E94F4B6}" srcOrd="0" destOrd="0" presId="urn:microsoft.com/office/officeart/2005/8/layout/venn1"/>
    <dgm:cxn modelId="{5CAD04C5-92B9-49E6-8544-4FAB537A7804}" type="presOf" srcId="{CE462E4F-637E-4607-9DAC-9F4B676D7C5C}" destId="{0BD50EF4-1424-4141-BF43-8F060BD0C6E0}" srcOrd="1" destOrd="0" presId="urn:microsoft.com/office/officeart/2005/8/layout/venn1"/>
    <dgm:cxn modelId="{48EA56CE-55E7-451B-AA46-A3DC8072C6DF}" srcId="{7FFCBCBA-BF07-4B6C-8771-E30ECC75F22A}" destId="{CE462E4F-637E-4607-9DAC-9F4B676D7C5C}" srcOrd="2" destOrd="0" parTransId="{F342A5B9-6383-4AF9-81A0-68AEE2EE5BD7}" sibTransId="{B72216D4-689C-4E7D-94C9-1EABFB2FAB54}"/>
    <dgm:cxn modelId="{2DE297ED-BA21-4A67-BBDB-58806D6912F1}" type="presOf" srcId="{AAF3DA7F-56FF-4DB8-8A9C-8467213EBD4D}" destId="{F3A6256A-D8D2-44BA-8D4E-789D5BFC8441}" srcOrd="1" destOrd="0" presId="urn:microsoft.com/office/officeart/2005/8/layout/venn1"/>
    <dgm:cxn modelId="{D0508EFD-65D7-4B1B-B21A-565F42BFDA1D}" type="presOf" srcId="{7FFCBCBA-BF07-4B6C-8771-E30ECC75F22A}" destId="{AFE831DC-DEE2-45B4-B078-48D554947932}" srcOrd="0" destOrd="0" presId="urn:microsoft.com/office/officeart/2005/8/layout/venn1"/>
    <dgm:cxn modelId="{15F98644-7B62-4759-AB17-D0E1E8683956}" type="presParOf" srcId="{AFE831DC-DEE2-45B4-B078-48D554947932}" destId="{08790D3D-9E49-48E9-B5AD-1B585E94F4B6}" srcOrd="0" destOrd="0" presId="urn:microsoft.com/office/officeart/2005/8/layout/venn1"/>
    <dgm:cxn modelId="{7211E499-2619-49B4-B15E-D8D4C709D56E}" type="presParOf" srcId="{AFE831DC-DEE2-45B4-B078-48D554947932}" destId="{F3A6256A-D8D2-44BA-8D4E-789D5BFC8441}" srcOrd="1" destOrd="0" presId="urn:microsoft.com/office/officeart/2005/8/layout/venn1"/>
    <dgm:cxn modelId="{344DFAAB-DCDF-4724-8A76-3C7541E73822}" type="presParOf" srcId="{AFE831DC-DEE2-45B4-B078-48D554947932}" destId="{BE341173-52BC-4229-A453-2A8357882E24}" srcOrd="2" destOrd="0" presId="urn:microsoft.com/office/officeart/2005/8/layout/venn1"/>
    <dgm:cxn modelId="{C520178C-DD8D-4EC7-AE47-C39135EBA76F}" type="presParOf" srcId="{AFE831DC-DEE2-45B4-B078-48D554947932}" destId="{E4E94ED2-2A07-46AA-ADF7-82559CF1DF6A}" srcOrd="3" destOrd="0" presId="urn:microsoft.com/office/officeart/2005/8/layout/venn1"/>
    <dgm:cxn modelId="{E99918BB-4A25-42BF-B876-A5034820D10E}" type="presParOf" srcId="{AFE831DC-DEE2-45B4-B078-48D554947932}" destId="{74706960-492C-4E2C-A106-921BA9F04CEA}" srcOrd="4" destOrd="0" presId="urn:microsoft.com/office/officeart/2005/8/layout/venn1"/>
    <dgm:cxn modelId="{C9FD782E-68E9-4FAC-A354-EF59949A1E8E}" type="presParOf" srcId="{AFE831DC-DEE2-45B4-B078-48D554947932}" destId="{0BD50EF4-1424-4141-BF43-8F060BD0C6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90D3D-9E49-48E9-B5AD-1B585E94F4B6}">
      <dsp:nvSpPr>
        <dsp:cNvPr id="0" name=""/>
        <dsp:cNvSpPr/>
      </dsp:nvSpPr>
      <dsp:spPr>
        <a:xfrm>
          <a:off x="2479983" y="72320"/>
          <a:ext cx="3471382" cy="34713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Curriculum</a:t>
          </a:r>
        </a:p>
      </dsp:txBody>
      <dsp:txXfrm>
        <a:off x="2942834" y="679812"/>
        <a:ext cx="2545680" cy="1562121"/>
      </dsp:txXfrm>
    </dsp:sp>
    <dsp:sp modelId="{BE341173-52BC-4229-A453-2A8357882E24}">
      <dsp:nvSpPr>
        <dsp:cNvPr id="0" name=""/>
        <dsp:cNvSpPr/>
      </dsp:nvSpPr>
      <dsp:spPr>
        <a:xfrm>
          <a:off x="3732573" y="2241934"/>
          <a:ext cx="3471382" cy="34713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Assessment</a:t>
          </a:r>
        </a:p>
      </dsp:txBody>
      <dsp:txXfrm>
        <a:off x="4794238" y="3138708"/>
        <a:ext cx="2082829" cy="1909260"/>
      </dsp:txXfrm>
    </dsp:sp>
    <dsp:sp modelId="{74706960-492C-4E2C-A106-921BA9F04CEA}">
      <dsp:nvSpPr>
        <dsp:cNvPr id="0" name=""/>
        <dsp:cNvSpPr/>
      </dsp:nvSpPr>
      <dsp:spPr>
        <a:xfrm>
          <a:off x="1227392" y="2241934"/>
          <a:ext cx="3471382" cy="34713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t>Pedagogies</a:t>
          </a:r>
        </a:p>
      </dsp:txBody>
      <dsp:txXfrm>
        <a:off x="1554281" y="3138708"/>
        <a:ext cx="2082829" cy="19092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3FA8E-B2FA-4DC6-9B83-C03122D39D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CDB584B-7271-4EAD-8348-A2FD96D3F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4D51EA-305A-4F68-871C-8FD3DEC5AFD9}" type="datetimeFigureOut">
              <a:rPr lang="en-GB" smtClean="0"/>
              <a:t>08/03/2025</a:t>
            </a:fld>
            <a:endParaRPr lang="en-GB"/>
          </a:p>
        </p:txBody>
      </p:sp>
      <p:sp>
        <p:nvSpPr>
          <p:cNvPr id="4" name="Footer Placeholder 3">
            <a:extLst>
              <a:ext uri="{FF2B5EF4-FFF2-40B4-BE49-F238E27FC236}">
                <a16:creationId xmlns:a16="http://schemas.microsoft.com/office/drawing/2014/main" id="{75E8EB64-E542-4B5B-9FAC-DECAB151C3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701CE3-1ED7-45B9-B2C0-6E9831BFA6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884D5C-D01B-4698-B1B3-19A527C5EFDD}" type="slidenum">
              <a:rPr lang="en-GB" smtClean="0"/>
              <a:t>‹#›</a:t>
            </a:fld>
            <a:endParaRPr lang="en-GB"/>
          </a:p>
        </p:txBody>
      </p:sp>
    </p:spTree>
    <p:extLst>
      <p:ext uri="{BB962C8B-B14F-4D97-AF65-F5344CB8AC3E}">
        <p14:creationId xmlns:p14="http://schemas.microsoft.com/office/powerpoint/2010/main" val="340329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F341-A319-4AFE-ABAE-E15B87BEE04F}" type="datetimeFigureOut">
              <a:rPr lang="en-GB" smtClean="0"/>
              <a:t>08/03/2025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A7A91-E137-405F-B80F-0ABB8B891625}" type="slidenum">
              <a:rPr lang="en-GB" smtClean="0"/>
              <a:t>‹#›</a:t>
            </a:fld>
            <a:endParaRPr lang="en-GB"/>
          </a:p>
        </p:txBody>
      </p:sp>
    </p:spTree>
    <p:extLst>
      <p:ext uri="{BB962C8B-B14F-4D97-AF65-F5344CB8AC3E}">
        <p14:creationId xmlns:p14="http://schemas.microsoft.com/office/powerpoint/2010/main" val="42900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t>
            </a:r>
          </a:p>
          <a:p>
            <a:pPr marL="228600" indent="-228600">
              <a:buAutoNum type="arabicPeriod"/>
            </a:pPr>
            <a:r>
              <a:rPr lang="en-GB" dirty="0"/>
              <a:t>“I’m a scientist and I’m telling you that it’s not, for the simple reason that science does not lead.</a:t>
            </a:r>
          </a:p>
          <a:p>
            <a:pPr marL="228600" indent="-228600">
              <a:buAutoNum type="arabicPeriod"/>
            </a:pPr>
            <a:endParaRPr lang="en-GB" dirty="0"/>
          </a:p>
          <a:p>
            <a:r>
              <a:rPr lang="en-GB" dirty="0"/>
              <a:t>2. We have to decide for ourselves and our communities what we care about. How do we prioritise social justice, economic gains, individual freedom, community values, and the rest? The answer might be different in different situations, and they are often hard questions. They have nuance, and they may depend on things that depend on other things. </a:t>
            </a:r>
          </a:p>
        </p:txBody>
      </p:sp>
      <p:sp>
        <p:nvSpPr>
          <p:cNvPr id="4" name="Slide Number Placeholder 3"/>
          <p:cNvSpPr>
            <a:spLocks noGrp="1"/>
          </p:cNvSpPr>
          <p:nvPr>
            <p:ph type="sldNum" sz="quarter" idx="5"/>
          </p:nvPr>
        </p:nvSpPr>
        <p:spPr/>
        <p:txBody>
          <a:bodyPr/>
          <a:lstStyle/>
          <a:p>
            <a:fld id="{52AA7A91-E137-405F-B80F-0ABB8B891625}" type="slidenum">
              <a:rPr lang="en-GB" smtClean="0"/>
              <a:t>2</a:t>
            </a:fld>
            <a:endParaRPr lang="en-GB"/>
          </a:p>
        </p:txBody>
      </p:sp>
    </p:spTree>
    <p:extLst>
      <p:ext uri="{BB962C8B-B14F-4D97-AF65-F5344CB8AC3E}">
        <p14:creationId xmlns:p14="http://schemas.microsoft.com/office/powerpoint/2010/main" val="324646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from the inspector’s last speech, from An Inspector Calls by J B Priestley</a:t>
            </a:r>
          </a:p>
        </p:txBody>
      </p:sp>
      <p:sp>
        <p:nvSpPr>
          <p:cNvPr id="4" name="Slide Number Placeholder 3"/>
          <p:cNvSpPr>
            <a:spLocks noGrp="1"/>
          </p:cNvSpPr>
          <p:nvPr>
            <p:ph type="sldNum" sz="quarter" idx="5"/>
          </p:nvPr>
        </p:nvSpPr>
        <p:spPr/>
        <p:txBody>
          <a:bodyPr/>
          <a:lstStyle/>
          <a:p>
            <a:fld id="{52AA7A91-E137-405F-B80F-0ABB8B891625}" type="slidenum">
              <a:rPr lang="en-GB" smtClean="0"/>
              <a:t>4</a:t>
            </a:fld>
            <a:endParaRPr lang="en-GB"/>
          </a:p>
        </p:txBody>
      </p:sp>
    </p:spTree>
    <p:extLst>
      <p:ext uri="{BB962C8B-B14F-4D97-AF65-F5344CB8AC3E}">
        <p14:creationId xmlns:p14="http://schemas.microsoft.com/office/powerpoint/2010/main" val="105503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AA7A91-E137-405F-B80F-0ABB8B891625}" type="slidenum">
              <a:rPr lang="en-GB" smtClean="0"/>
              <a:t>6</a:t>
            </a:fld>
            <a:endParaRPr lang="en-GB"/>
          </a:p>
        </p:txBody>
      </p:sp>
    </p:spTree>
    <p:extLst>
      <p:ext uri="{BB962C8B-B14F-4D97-AF65-F5344CB8AC3E}">
        <p14:creationId xmlns:p14="http://schemas.microsoft.com/office/powerpoint/2010/main" val="13654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AA7A91-E137-405F-B80F-0ABB8B891625}" type="slidenum">
              <a:rPr lang="en-GB" smtClean="0"/>
              <a:t>8</a:t>
            </a:fld>
            <a:endParaRPr lang="en-GB"/>
          </a:p>
        </p:txBody>
      </p:sp>
    </p:spTree>
    <p:extLst>
      <p:ext uri="{BB962C8B-B14F-4D97-AF65-F5344CB8AC3E}">
        <p14:creationId xmlns:p14="http://schemas.microsoft.com/office/powerpoint/2010/main" val="2990392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Leave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BEBA200-3A05-91CF-85D9-58CB09258874}"/>
              </a:ext>
            </a:extLst>
          </p:cNvPr>
          <p:cNvSpPr/>
          <p:nvPr userDrawn="1"/>
        </p:nvSpPr>
        <p:spPr>
          <a:xfrm>
            <a:off x="10248092" y="1833432"/>
            <a:ext cx="277192" cy="600585"/>
          </a:xfrm>
          <a:custGeom>
            <a:avLst/>
            <a:gdLst>
              <a:gd name="connsiteX0" fmla="*/ 276680 w 277192"/>
              <a:gd name="connsiteY0" fmla="*/ 599710 h 600585"/>
              <a:gd name="connsiteX1" fmla="*/ 26351 w 277192"/>
              <a:gd name="connsiteY1" fmla="*/ 344299 h 600585"/>
              <a:gd name="connsiteX2" fmla="*/ 63172 w 277192"/>
              <a:gd name="connsiteY2" fmla="*/ -876 h 600585"/>
              <a:gd name="connsiteX3" fmla="*/ 276680 w 277192"/>
              <a:gd name="connsiteY3" fmla="*/ 599710 h 600585"/>
            </a:gdLst>
            <a:ahLst/>
            <a:cxnLst>
              <a:cxn ang="0">
                <a:pos x="connsiteX0" y="connsiteY0"/>
              </a:cxn>
              <a:cxn ang="0">
                <a:pos x="connsiteX1" y="connsiteY1"/>
              </a:cxn>
              <a:cxn ang="0">
                <a:pos x="connsiteX2" y="connsiteY2"/>
              </a:cxn>
              <a:cxn ang="0">
                <a:pos x="connsiteX3" y="connsiteY3"/>
              </a:cxn>
            </a:cxnLst>
            <a:rect l="l" t="t" r="r" b="b"/>
            <a:pathLst>
              <a:path w="277192" h="600585">
                <a:moveTo>
                  <a:pt x="276680" y="599710"/>
                </a:moveTo>
                <a:cubicBezTo>
                  <a:pt x="169914" y="568642"/>
                  <a:pt x="74213" y="475457"/>
                  <a:pt x="26351" y="344299"/>
                </a:cubicBezTo>
                <a:cubicBezTo>
                  <a:pt x="-21511" y="213117"/>
                  <a:pt x="-3101" y="85424"/>
                  <a:pt x="63172" y="-876"/>
                </a:cubicBezTo>
                <a:lnTo>
                  <a:pt x="276680" y="599710"/>
                </a:lnTo>
                <a:close/>
              </a:path>
            </a:pathLst>
          </a:custGeom>
          <a:solidFill>
            <a:srgbClr val="77C7D4"/>
          </a:solidFill>
          <a:ln w="23037"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E237F45-3277-6231-D9AD-C458BE1BBF91}"/>
              </a:ext>
            </a:extLst>
          </p:cNvPr>
          <p:cNvSpPr/>
          <p:nvPr userDrawn="1"/>
        </p:nvSpPr>
        <p:spPr>
          <a:xfrm>
            <a:off x="10317390" y="1833432"/>
            <a:ext cx="254097" cy="600585"/>
          </a:xfrm>
          <a:custGeom>
            <a:avLst/>
            <a:gdLst>
              <a:gd name="connsiteX0" fmla="*/ 195347 w 254097"/>
              <a:gd name="connsiteY0" fmla="*/ 599710 h 600585"/>
              <a:gd name="connsiteX1" fmla="*/ 195347 w 254097"/>
              <a:gd name="connsiteY1" fmla="*/ 599710 h 600585"/>
              <a:gd name="connsiteX2" fmla="*/ -513 w 254097"/>
              <a:gd name="connsiteY2" fmla="*/ 2566 h 600585"/>
              <a:gd name="connsiteX3" fmla="*/ 2813 w 254097"/>
              <a:gd name="connsiteY3" fmla="*/ -876 h 600585"/>
              <a:gd name="connsiteX4" fmla="*/ 231867 w 254097"/>
              <a:gd name="connsiteY4" fmla="*/ 254557 h 600585"/>
              <a:gd name="connsiteX5" fmla="*/ 195347 w 254097"/>
              <a:gd name="connsiteY5" fmla="*/ 599710 h 60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7" h="600585">
                <a:moveTo>
                  <a:pt x="195347" y="599710"/>
                </a:moveTo>
                <a:cubicBezTo>
                  <a:pt x="195347" y="599710"/>
                  <a:pt x="192021" y="599710"/>
                  <a:pt x="195347" y="599710"/>
                </a:cubicBezTo>
                <a:lnTo>
                  <a:pt x="-513" y="2566"/>
                </a:lnTo>
                <a:cubicBezTo>
                  <a:pt x="-513" y="2566"/>
                  <a:pt x="-513" y="-876"/>
                  <a:pt x="2813" y="-876"/>
                </a:cubicBezTo>
                <a:cubicBezTo>
                  <a:pt x="99068" y="26728"/>
                  <a:pt x="188718" y="123377"/>
                  <a:pt x="231867" y="254557"/>
                </a:cubicBezTo>
                <a:cubicBezTo>
                  <a:pt x="271714" y="385717"/>
                  <a:pt x="255105" y="516875"/>
                  <a:pt x="195347" y="599710"/>
                </a:cubicBezTo>
                <a:close/>
              </a:path>
            </a:pathLst>
          </a:custGeom>
          <a:solidFill>
            <a:srgbClr val="1DAD89"/>
          </a:solidFill>
          <a:ln w="2303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1EA35DB-0F04-A2C8-B39F-AE92F652B9C3}"/>
              </a:ext>
            </a:extLst>
          </p:cNvPr>
          <p:cNvSpPr/>
          <p:nvPr userDrawn="1"/>
        </p:nvSpPr>
        <p:spPr>
          <a:xfrm>
            <a:off x="2912803" y="3565902"/>
            <a:ext cx="346494" cy="461994"/>
          </a:xfrm>
          <a:custGeom>
            <a:avLst/>
            <a:gdLst>
              <a:gd name="connsiteX0" fmla="*/ 13373 w 346494"/>
              <a:gd name="connsiteY0" fmla="*/ 461119 h 461994"/>
              <a:gd name="connsiteX1" fmla="*/ 75095 w 346494"/>
              <a:gd name="connsiteY1" fmla="*/ 154381 h 461994"/>
              <a:gd name="connsiteX2" fmla="*/ 345982 w 346494"/>
              <a:gd name="connsiteY2" fmla="*/ -732 h 461994"/>
              <a:gd name="connsiteX3" fmla="*/ 13373 w 346494"/>
              <a:gd name="connsiteY3" fmla="*/ 461119 h 461994"/>
            </a:gdLst>
            <a:ahLst/>
            <a:cxnLst>
              <a:cxn ang="0">
                <a:pos x="connsiteX0" y="connsiteY0"/>
              </a:cxn>
              <a:cxn ang="0">
                <a:pos x="connsiteX1" y="connsiteY1"/>
              </a:cxn>
              <a:cxn ang="0">
                <a:pos x="connsiteX2" y="connsiteY2"/>
              </a:cxn>
              <a:cxn ang="0">
                <a:pos x="connsiteX3" y="connsiteY3"/>
              </a:cxn>
            </a:cxnLst>
            <a:rect l="l" t="t" r="r" b="b"/>
            <a:pathLst>
              <a:path w="346494" h="461994">
                <a:moveTo>
                  <a:pt x="13373" y="461119"/>
                </a:moveTo>
                <a:cubicBezTo>
                  <a:pt x="-17488" y="371515"/>
                  <a:pt x="3094" y="254332"/>
                  <a:pt x="75095" y="154381"/>
                </a:cubicBezTo>
                <a:cubicBezTo>
                  <a:pt x="147096" y="54429"/>
                  <a:pt x="249980" y="-4174"/>
                  <a:pt x="345982" y="-732"/>
                </a:cubicBezTo>
                <a:lnTo>
                  <a:pt x="13373" y="461119"/>
                </a:lnTo>
                <a:close/>
              </a:path>
            </a:pathLst>
          </a:custGeom>
          <a:solidFill>
            <a:srgbClr val="1DAD89"/>
          </a:solidFill>
          <a:ln w="2303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4ADD69A-897C-9FC0-027B-30C8855B1436}"/>
              </a:ext>
            </a:extLst>
          </p:cNvPr>
          <p:cNvSpPr/>
          <p:nvPr userDrawn="1"/>
        </p:nvSpPr>
        <p:spPr>
          <a:xfrm>
            <a:off x="2935899" y="3565908"/>
            <a:ext cx="346490" cy="461993"/>
          </a:xfrm>
          <a:custGeom>
            <a:avLst/>
            <a:gdLst>
              <a:gd name="connsiteX0" fmla="*/ 2033 w 346490"/>
              <a:gd name="connsiteY0" fmla="*/ 460975 h 461993"/>
              <a:gd name="connsiteX1" fmla="*/ 2033 w 346490"/>
              <a:gd name="connsiteY1" fmla="*/ 460975 h 461993"/>
              <a:gd name="connsiteX2" fmla="*/ 328798 w 346490"/>
              <a:gd name="connsiteY2" fmla="*/ -876 h 461993"/>
              <a:gd name="connsiteX3" fmla="*/ 332194 w 346490"/>
              <a:gd name="connsiteY3" fmla="*/ -876 h 461993"/>
              <a:gd name="connsiteX4" fmla="*/ 270934 w 346490"/>
              <a:gd name="connsiteY4" fmla="*/ 307016 h 461993"/>
              <a:gd name="connsiteX5" fmla="*/ 2033 w 346490"/>
              <a:gd name="connsiteY5" fmla="*/ 460975 h 4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0" h="461993">
                <a:moveTo>
                  <a:pt x="2033" y="460975"/>
                </a:moveTo>
                <a:cubicBezTo>
                  <a:pt x="-1362" y="460975"/>
                  <a:pt x="-1362" y="460975"/>
                  <a:pt x="2033" y="460975"/>
                </a:cubicBezTo>
                <a:lnTo>
                  <a:pt x="328798" y="-876"/>
                </a:lnTo>
                <a:cubicBezTo>
                  <a:pt x="328798" y="-876"/>
                  <a:pt x="332194" y="-876"/>
                  <a:pt x="332194" y="-876"/>
                </a:cubicBezTo>
                <a:cubicBezTo>
                  <a:pt x="362824" y="88080"/>
                  <a:pt x="342403" y="204385"/>
                  <a:pt x="270934" y="307016"/>
                </a:cubicBezTo>
                <a:cubicBezTo>
                  <a:pt x="199464" y="406229"/>
                  <a:pt x="93946" y="464394"/>
                  <a:pt x="2033" y="460975"/>
                </a:cubicBezTo>
                <a:close/>
              </a:path>
            </a:pathLst>
          </a:custGeom>
          <a:solidFill>
            <a:srgbClr val="77C7D4"/>
          </a:solidFill>
          <a:ln w="2303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B801A82-0892-F177-1786-40232D8065E3}"/>
              </a:ext>
            </a:extLst>
          </p:cNvPr>
          <p:cNvSpPr/>
          <p:nvPr userDrawn="1"/>
        </p:nvSpPr>
        <p:spPr>
          <a:xfrm>
            <a:off x="11357727" y="1744449"/>
            <a:ext cx="277199" cy="531287"/>
          </a:xfrm>
          <a:custGeom>
            <a:avLst/>
            <a:gdLst>
              <a:gd name="connsiteX0" fmla="*/ 32249 w 277199"/>
              <a:gd name="connsiteY0" fmla="*/ 530412 h 531287"/>
              <a:gd name="connsiteX1" fmla="*/ 39132 w 277199"/>
              <a:gd name="connsiteY1" fmla="*/ 205934 h 531287"/>
              <a:gd name="connsiteX2" fmla="*/ 276686 w 277199"/>
              <a:gd name="connsiteY2" fmla="*/ -876 h 531287"/>
              <a:gd name="connsiteX3" fmla="*/ 32249 w 277199"/>
              <a:gd name="connsiteY3" fmla="*/ 530412 h 531287"/>
            </a:gdLst>
            <a:ahLst/>
            <a:cxnLst>
              <a:cxn ang="0">
                <a:pos x="connsiteX0" y="connsiteY0"/>
              </a:cxn>
              <a:cxn ang="0">
                <a:pos x="connsiteX1" y="connsiteY1"/>
              </a:cxn>
              <a:cxn ang="0">
                <a:pos x="connsiteX2" y="connsiteY2"/>
              </a:cxn>
              <a:cxn ang="0">
                <a:pos x="connsiteX3" y="connsiteY3"/>
              </a:cxn>
            </a:cxnLst>
            <a:rect l="l" t="t" r="r" b="b"/>
            <a:pathLst>
              <a:path w="277199" h="531287">
                <a:moveTo>
                  <a:pt x="32249" y="530412"/>
                </a:moveTo>
                <a:cubicBezTo>
                  <a:pt x="-12519" y="444828"/>
                  <a:pt x="-12519" y="323602"/>
                  <a:pt x="39132" y="205934"/>
                </a:cubicBezTo>
                <a:cubicBezTo>
                  <a:pt x="94224" y="91822"/>
                  <a:pt x="187176" y="13376"/>
                  <a:pt x="276686" y="-876"/>
                </a:cubicBezTo>
                <a:lnTo>
                  <a:pt x="32249" y="530412"/>
                </a:lnTo>
                <a:close/>
              </a:path>
            </a:pathLst>
          </a:custGeom>
          <a:solidFill>
            <a:srgbClr val="77C7D4"/>
          </a:solidFill>
          <a:ln w="2303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645A8BC-006C-1BA0-5FD1-E5C2C9415F19}"/>
              </a:ext>
            </a:extLst>
          </p:cNvPr>
          <p:cNvSpPr/>
          <p:nvPr userDrawn="1"/>
        </p:nvSpPr>
        <p:spPr>
          <a:xfrm>
            <a:off x="11403931" y="1744449"/>
            <a:ext cx="277189" cy="531287"/>
          </a:xfrm>
          <a:custGeom>
            <a:avLst/>
            <a:gdLst>
              <a:gd name="connsiteX0" fmla="*/ -513 w 277189"/>
              <a:gd name="connsiteY0" fmla="*/ 530412 h 531287"/>
              <a:gd name="connsiteX1" fmla="*/ -513 w 277189"/>
              <a:gd name="connsiteY1" fmla="*/ 530412 h 531287"/>
              <a:gd name="connsiteX2" fmla="*/ 238728 w 277189"/>
              <a:gd name="connsiteY2" fmla="*/ -876 h 531287"/>
              <a:gd name="connsiteX3" fmla="*/ 242100 w 277189"/>
              <a:gd name="connsiteY3" fmla="*/ -876 h 531287"/>
              <a:gd name="connsiteX4" fmla="*/ 235356 w 277189"/>
              <a:gd name="connsiteY4" fmla="*/ 324988 h 531287"/>
              <a:gd name="connsiteX5" fmla="*/ -513 w 277189"/>
              <a:gd name="connsiteY5" fmla="*/ 530412 h 5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89" h="531287">
                <a:moveTo>
                  <a:pt x="-513" y="530412"/>
                </a:moveTo>
                <a:cubicBezTo>
                  <a:pt x="-513" y="530412"/>
                  <a:pt x="-513" y="530412"/>
                  <a:pt x="-513" y="530412"/>
                </a:cubicBezTo>
                <a:lnTo>
                  <a:pt x="238728" y="-876"/>
                </a:lnTo>
                <a:cubicBezTo>
                  <a:pt x="238728" y="-876"/>
                  <a:pt x="242100" y="-876"/>
                  <a:pt x="242100" y="-876"/>
                </a:cubicBezTo>
                <a:cubicBezTo>
                  <a:pt x="289269" y="84130"/>
                  <a:pt x="289269" y="208105"/>
                  <a:pt x="235356" y="324988"/>
                </a:cubicBezTo>
                <a:cubicBezTo>
                  <a:pt x="184814" y="438314"/>
                  <a:pt x="90476" y="516252"/>
                  <a:pt x="-513" y="530412"/>
                </a:cubicBezTo>
                <a:close/>
              </a:path>
            </a:pathLst>
          </a:custGeom>
          <a:solidFill>
            <a:srgbClr val="1DAD89"/>
          </a:solidFill>
          <a:ln w="2303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B2E8020-F789-E0E7-58AB-1F85D8B3BAA8}"/>
              </a:ext>
            </a:extLst>
          </p:cNvPr>
          <p:cNvSpPr/>
          <p:nvPr userDrawn="1"/>
        </p:nvSpPr>
        <p:spPr>
          <a:xfrm>
            <a:off x="3109144" y="4947921"/>
            <a:ext cx="577486" cy="161700"/>
          </a:xfrm>
          <a:custGeom>
            <a:avLst/>
            <a:gdLst>
              <a:gd name="connsiteX0" fmla="*/ -513 w 577486"/>
              <a:gd name="connsiteY0" fmla="*/ 114325 h 161700"/>
              <a:gd name="connsiteX1" fmla="*/ 298417 w 577486"/>
              <a:gd name="connsiteY1" fmla="*/ -156 h 161700"/>
              <a:gd name="connsiteX2" fmla="*/ 576973 w 577486"/>
              <a:gd name="connsiteY2" fmla="*/ 160824 h 161700"/>
              <a:gd name="connsiteX3" fmla="*/ -513 w 577486"/>
              <a:gd name="connsiteY3" fmla="*/ 114325 h 161700"/>
            </a:gdLst>
            <a:ahLst/>
            <a:cxnLst>
              <a:cxn ang="0">
                <a:pos x="connsiteX0" y="connsiteY0"/>
              </a:cxn>
              <a:cxn ang="0">
                <a:pos x="connsiteX1" y="connsiteY1"/>
              </a:cxn>
              <a:cxn ang="0">
                <a:pos x="connsiteX2" y="connsiteY2"/>
              </a:cxn>
              <a:cxn ang="0">
                <a:pos x="connsiteX3" y="connsiteY3"/>
              </a:cxn>
            </a:cxnLst>
            <a:rect l="l" t="t" r="r" b="b"/>
            <a:pathLst>
              <a:path w="577486" h="161700">
                <a:moveTo>
                  <a:pt x="-513" y="114325"/>
                </a:moveTo>
                <a:cubicBezTo>
                  <a:pt x="60631" y="39205"/>
                  <a:pt x="172733" y="-7294"/>
                  <a:pt x="298417" y="-156"/>
                </a:cubicBezTo>
                <a:cubicBezTo>
                  <a:pt x="424102" y="10584"/>
                  <a:pt x="526016" y="74964"/>
                  <a:pt x="576973" y="160824"/>
                </a:cubicBezTo>
                <a:lnTo>
                  <a:pt x="-513" y="114325"/>
                </a:lnTo>
                <a:close/>
              </a:path>
            </a:pathLst>
          </a:custGeom>
          <a:solidFill>
            <a:srgbClr val="1DAD89"/>
          </a:solidFill>
          <a:ln w="23037"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1F9E962-7C95-489B-3A8E-BACB14CBF771}"/>
              </a:ext>
            </a:extLst>
          </p:cNvPr>
          <p:cNvSpPr/>
          <p:nvPr userDrawn="1"/>
        </p:nvSpPr>
        <p:spPr>
          <a:xfrm>
            <a:off x="3109144" y="5063422"/>
            <a:ext cx="577486" cy="161693"/>
          </a:xfrm>
          <a:custGeom>
            <a:avLst/>
            <a:gdLst>
              <a:gd name="connsiteX0" fmla="*/ -513 w 577486"/>
              <a:gd name="connsiteY0" fmla="*/ -876 h 161693"/>
              <a:gd name="connsiteX1" fmla="*/ -513 w 577486"/>
              <a:gd name="connsiteY1" fmla="*/ -876 h 161693"/>
              <a:gd name="connsiteX2" fmla="*/ 576973 w 577486"/>
              <a:gd name="connsiteY2" fmla="*/ 41835 h 161693"/>
              <a:gd name="connsiteX3" fmla="*/ 576973 w 577486"/>
              <a:gd name="connsiteY3" fmla="*/ 45392 h 161693"/>
              <a:gd name="connsiteX4" fmla="*/ 278044 w 577486"/>
              <a:gd name="connsiteY4" fmla="*/ 159296 h 161693"/>
              <a:gd name="connsiteX5" fmla="*/ -513 w 577486"/>
              <a:gd name="connsiteY5" fmla="*/ -876 h 1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86" h="161693">
                <a:moveTo>
                  <a:pt x="-513" y="-876"/>
                </a:moveTo>
                <a:cubicBezTo>
                  <a:pt x="-513" y="-876"/>
                  <a:pt x="-513" y="-876"/>
                  <a:pt x="-513" y="-876"/>
                </a:cubicBezTo>
                <a:lnTo>
                  <a:pt x="576973" y="41835"/>
                </a:lnTo>
                <a:cubicBezTo>
                  <a:pt x="576973" y="41835"/>
                  <a:pt x="576973" y="45392"/>
                  <a:pt x="576973" y="45392"/>
                </a:cubicBezTo>
                <a:cubicBezTo>
                  <a:pt x="515830" y="123699"/>
                  <a:pt x="403728" y="169968"/>
                  <a:pt x="278044" y="159296"/>
                </a:cubicBezTo>
                <a:cubicBezTo>
                  <a:pt x="152359" y="152180"/>
                  <a:pt x="47049" y="88103"/>
                  <a:pt x="-513" y="-876"/>
                </a:cubicBezTo>
                <a:close/>
              </a:path>
            </a:pathLst>
          </a:custGeom>
          <a:solidFill>
            <a:srgbClr val="77C7D4"/>
          </a:solidFill>
          <a:ln w="2303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0DAB192-A6CC-31F3-ECA4-615C48816F18}"/>
              </a:ext>
            </a:extLst>
          </p:cNvPr>
          <p:cNvSpPr/>
          <p:nvPr userDrawn="1"/>
        </p:nvSpPr>
        <p:spPr>
          <a:xfrm>
            <a:off x="4890885" y="5563893"/>
            <a:ext cx="485091" cy="392685"/>
          </a:xfrm>
          <a:custGeom>
            <a:avLst/>
            <a:gdLst>
              <a:gd name="connsiteX0" fmla="*/ -372 w 485091"/>
              <a:gd name="connsiteY0" fmla="*/ 391810 h 392685"/>
              <a:gd name="connsiteX1" fmla="*/ 157905 w 485091"/>
              <a:gd name="connsiteY1" fmla="*/ 90247 h 392685"/>
              <a:gd name="connsiteX2" fmla="*/ 484578 w 485091"/>
              <a:gd name="connsiteY2" fmla="*/ 11432 h 392685"/>
              <a:gd name="connsiteX3" fmla="*/ -372 w 485091"/>
              <a:gd name="connsiteY3" fmla="*/ 391810 h 392685"/>
            </a:gdLst>
            <a:ahLst/>
            <a:cxnLst>
              <a:cxn ang="0">
                <a:pos x="connsiteX0" y="connsiteY0"/>
              </a:cxn>
              <a:cxn ang="0">
                <a:pos x="connsiteX1" y="connsiteY1"/>
              </a:cxn>
              <a:cxn ang="0">
                <a:pos x="connsiteX2" y="connsiteY2"/>
              </a:cxn>
              <a:cxn ang="0">
                <a:pos x="connsiteX3" y="connsiteY3"/>
              </a:cxn>
            </a:cxnLst>
            <a:rect l="l" t="t" r="r" b="b"/>
            <a:pathLst>
              <a:path w="485091" h="392685">
                <a:moveTo>
                  <a:pt x="-372" y="391810"/>
                </a:moveTo>
                <a:cubicBezTo>
                  <a:pt x="-3744" y="288995"/>
                  <a:pt x="53519" y="172481"/>
                  <a:pt x="157905" y="90247"/>
                </a:cubicBezTo>
                <a:cubicBezTo>
                  <a:pt x="262315" y="8013"/>
                  <a:pt x="390287" y="-19407"/>
                  <a:pt x="484578" y="11432"/>
                </a:cubicBezTo>
                <a:lnTo>
                  <a:pt x="-372" y="391810"/>
                </a:lnTo>
                <a:close/>
              </a:path>
            </a:pathLst>
          </a:custGeom>
          <a:solidFill>
            <a:srgbClr val="1DAD89"/>
          </a:solidFill>
          <a:ln w="2303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9CA3B50-2971-B154-D2BC-9250DE08C7DF}"/>
              </a:ext>
            </a:extLst>
          </p:cNvPr>
          <p:cNvSpPr/>
          <p:nvPr userDrawn="1"/>
        </p:nvSpPr>
        <p:spPr>
          <a:xfrm>
            <a:off x="4890888" y="5586988"/>
            <a:ext cx="485083" cy="392691"/>
          </a:xfrm>
          <a:custGeom>
            <a:avLst/>
            <a:gdLst>
              <a:gd name="connsiteX0" fmla="*/ -513 w 485083"/>
              <a:gd name="connsiteY0" fmla="*/ 379618 h 392691"/>
              <a:gd name="connsiteX1" fmla="*/ -513 w 485083"/>
              <a:gd name="connsiteY1" fmla="*/ 379618 h 392691"/>
              <a:gd name="connsiteX2" fmla="*/ 480765 w 485083"/>
              <a:gd name="connsiteY2" fmla="*/ -876 h 392691"/>
              <a:gd name="connsiteX3" fmla="*/ 484068 w 485083"/>
              <a:gd name="connsiteY3" fmla="*/ -876 h 392691"/>
              <a:gd name="connsiteX4" fmla="*/ 328076 w 485083"/>
              <a:gd name="connsiteY4" fmla="*/ 301473 h 392691"/>
              <a:gd name="connsiteX5" fmla="*/ -513 w 485083"/>
              <a:gd name="connsiteY5" fmla="*/ 379618 h 3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3" h="392691">
                <a:moveTo>
                  <a:pt x="-513" y="379618"/>
                </a:moveTo>
                <a:cubicBezTo>
                  <a:pt x="-513" y="376223"/>
                  <a:pt x="-513" y="376223"/>
                  <a:pt x="-513" y="379618"/>
                </a:cubicBezTo>
                <a:lnTo>
                  <a:pt x="480765" y="-876"/>
                </a:lnTo>
                <a:cubicBezTo>
                  <a:pt x="480765" y="-876"/>
                  <a:pt x="484068" y="-876"/>
                  <a:pt x="484068" y="-876"/>
                </a:cubicBezTo>
                <a:cubicBezTo>
                  <a:pt x="490720" y="101039"/>
                  <a:pt x="430962" y="219955"/>
                  <a:pt x="328076" y="301473"/>
                </a:cubicBezTo>
                <a:cubicBezTo>
                  <a:pt x="225192" y="383014"/>
                  <a:pt x="95742" y="410178"/>
                  <a:pt x="-513" y="379618"/>
                </a:cubicBezTo>
                <a:close/>
              </a:path>
            </a:pathLst>
          </a:custGeom>
          <a:solidFill>
            <a:srgbClr val="77C7D4"/>
          </a:solidFill>
          <a:ln w="2303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B18822CB-CC60-89E9-1749-1C59F642546D}"/>
              </a:ext>
            </a:extLst>
          </p:cNvPr>
          <p:cNvSpPr/>
          <p:nvPr userDrawn="1"/>
        </p:nvSpPr>
        <p:spPr>
          <a:xfrm>
            <a:off x="8535196" y="675010"/>
            <a:ext cx="300301" cy="300292"/>
          </a:xfrm>
          <a:custGeom>
            <a:avLst/>
            <a:gdLst>
              <a:gd name="connsiteX0" fmla="*/ -513 w 300301"/>
              <a:gd name="connsiteY0" fmla="*/ 1249 h 300292"/>
              <a:gd name="connsiteX1" fmla="*/ 216945 w 300301"/>
              <a:gd name="connsiteY1" fmla="*/ 84453 h 300292"/>
              <a:gd name="connsiteX2" fmla="*/ 297631 w 300301"/>
              <a:gd name="connsiteY2" fmla="*/ 299417 h 300292"/>
              <a:gd name="connsiteX3" fmla="*/ -513 w 300301"/>
              <a:gd name="connsiteY3" fmla="*/ 1249 h 300292"/>
            </a:gdLst>
            <a:ahLst/>
            <a:cxnLst>
              <a:cxn ang="0">
                <a:pos x="connsiteX0" y="connsiteY0"/>
              </a:cxn>
              <a:cxn ang="0">
                <a:pos x="connsiteX1" y="connsiteY1"/>
              </a:cxn>
              <a:cxn ang="0">
                <a:pos x="connsiteX2" y="connsiteY2"/>
              </a:cxn>
              <a:cxn ang="0">
                <a:pos x="connsiteX3" y="connsiteY3"/>
              </a:cxn>
            </a:cxnLst>
            <a:rect l="l" t="t" r="r" b="b"/>
            <a:pathLst>
              <a:path w="300301" h="300292">
                <a:moveTo>
                  <a:pt x="-513" y="1249"/>
                </a:moveTo>
                <a:cubicBezTo>
                  <a:pt x="69640" y="-9145"/>
                  <a:pt x="150303" y="18597"/>
                  <a:pt x="216945" y="84453"/>
                </a:cubicBezTo>
                <a:cubicBezTo>
                  <a:pt x="280075" y="150333"/>
                  <a:pt x="308142" y="233537"/>
                  <a:pt x="297631" y="299417"/>
                </a:cubicBezTo>
                <a:lnTo>
                  <a:pt x="-513" y="1249"/>
                </a:lnTo>
                <a:close/>
              </a:path>
            </a:pathLst>
          </a:custGeom>
          <a:solidFill>
            <a:srgbClr val="1DAD89"/>
          </a:solidFill>
          <a:ln w="2303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462D293-BE52-6B32-8914-B9F4CD1B3DD7}"/>
              </a:ext>
            </a:extLst>
          </p:cNvPr>
          <p:cNvSpPr/>
          <p:nvPr userDrawn="1"/>
        </p:nvSpPr>
        <p:spPr>
          <a:xfrm>
            <a:off x="8535195" y="675010"/>
            <a:ext cx="300294" cy="300293"/>
          </a:xfrm>
          <a:custGeom>
            <a:avLst/>
            <a:gdLst>
              <a:gd name="connsiteX0" fmla="*/ 2999 w 300294"/>
              <a:gd name="connsiteY0" fmla="*/ -876 h 300293"/>
              <a:gd name="connsiteX1" fmla="*/ 2999 w 300294"/>
              <a:gd name="connsiteY1" fmla="*/ -876 h 300293"/>
              <a:gd name="connsiteX2" fmla="*/ 299781 w 300294"/>
              <a:gd name="connsiteY2" fmla="*/ 293896 h 300293"/>
              <a:gd name="connsiteX3" fmla="*/ 299781 w 300294"/>
              <a:gd name="connsiteY3" fmla="*/ 297315 h 300293"/>
              <a:gd name="connsiteX4" fmla="*/ 83293 w 300294"/>
              <a:gd name="connsiteY4" fmla="*/ 215058 h 300293"/>
              <a:gd name="connsiteX5" fmla="*/ 2999 w 300294"/>
              <a:gd name="connsiteY5" fmla="*/ -876 h 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4" h="300293">
                <a:moveTo>
                  <a:pt x="2999" y="-876"/>
                </a:moveTo>
                <a:cubicBezTo>
                  <a:pt x="2999" y="-876"/>
                  <a:pt x="2999" y="-876"/>
                  <a:pt x="2999" y="-876"/>
                </a:cubicBezTo>
                <a:lnTo>
                  <a:pt x="299781" y="293896"/>
                </a:lnTo>
                <a:cubicBezTo>
                  <a:pt x="299781" y="293896"/>
                  <a:pt x="299781" y="293896"/>
                  <a:pt x="299781" y="297315"/>
                </a:cubicBezTo>
                <a:cubicBezTo>
                  <a:pt x="229951" y="307594"/>
                  <a:pt x="146147" y="280175"/>
                  <a:pt x="83293" y="215058"/>
                </a:cubicBezTo>
                <a:cubicBezTo>
                  <a:pt x="16951" y="149940"/>
                  <a:pt x="-10976" y="67684"/>
                  <a:pt x="2999" y="-876"/>
                </a:cubicBezTo>
                <a:close/>
              </a:path>
            </a:pathLst>
          </a:custGeom>
          <a:solidFill>
            <a:srgbClr val="77C7D4"/>
          </a:solidFill>
          <a:ln w="2303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2DA4ECA-AE43-62DD-5770-E6730226883F}"/>
              </a:ext>
            </a:extLst>
          </p:cNvPr>
          <p:cNvSpPr/>
          <p:nvPr userDrawn="1"/>
        </p:nvSpPr>
        <p:spPr>
          <a:xfrm>
            <a:off x="4431739" y="1347355"/>
            <a:ext cx="415790" cy="207901"/>
          </a:xfrm>
          <a:custGeom>
            <a:avLst/>
            <a:gdLst>
              <a:gd name="connsiteX0" fmla="*/ -513 w 415790"/>
              <a:gd name="connsiteY0" fmla="*/ 25071 h 207901"/>
              <a:gd name="connsiteX1" fmla="*/ 250324 w 415790"/>
              <a:gd name="connsiteY1" fmla="*/ 28259 h 207901"/>
              <a:gd name="connsiteX2" fmla="*/ 415277 w 415790"/>
              <a:gd name="connsiteY2" fmla="*/ 207026 h 207901"/>
              <a:gd name="connsiteX3" fmla="*/ -513 w 415790"/>
              <a:gd name="connsiteY3" fmla="*/ 25071 h 207901"/>
            </a:gdLst>
            <a:ahLst/>
            <a:cxnLst>
              <a:cxn ang="0">
                <a:pos x="connsiteX0" y="connsiteY0"/>
              </a:cxn>
              <a:cxn ang="0">
                <a:pos x="connsiteX1" y="connsiteY1"/>
              </a:cxn>
              <a:cxn ang="0">
                <a:pos x="connsiteX2" y="connsiteY2"/>
              </a:cxn>
              <a:cxn ang="0">
                <a:pos x="connsiteX3" y="connsiteY3"/>
              </a:cxn>
            </a:cxnLst>
            <a:rect l="l" t="t" r="r" b="b"/>
            <a:pathLst>
              <a:path w="415790" h="207901">
                <a:moveTo>
                  <a:pt x="-513" y="25071"/>
                </a:moveTo>
                <a:cubicBezTo>
                  <a:pt x="64790" y="-10039"/>
                  <a:pt x="160999" y="-10039"/>
                  <a:pt x="250324" y="28259"/>
                </a:cubicBezTo>
                <a:cubicBezTo>
                  <a:pt x="339672" y="66581"/>
                  <a:pt x="401534" y="136804"/>
                  <a:pt x="415277" y="207026"/>
                </a:cubicBezTo>
                <a:lnTo>
                  <a:pt x="-513" y="25071"/>
                </a:lnTo>
                <a:close/>
              </a:path>
            </a:pathLst>
          </a:custGeom>
          <a:solidFill>
            <a:srgbClr val="1DAD89"/>
          </a:solidFill>
          <a:ln w="2303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0D48154-DF58-A512-5E3F-C8CD74A42000}"/>
              </a:ext>
            </a:extLst>
          </p:cNvPr>
          <p:cNvSpPr/>
          <p:nvPr userDrawn="1"/>
        </p:nvSpPr>
        <p:spPr>
          <a:xfrm>
            <a:off x="4431739" y="1370461"/>
            <a:ext cx="415790" cy="230994"/>
          </a:xfrm>
          <a:custGeom>
            <a:avLst/>
            <a:gdLst>
              <a:gd name="connsiteX0" fmla="*/ -513 w 415790"/>
              <a:gd name="connsiteY0" fmla="*/ -876 h 230994"/>
              <a:gd name="connsiteX1" fmla="*/ -513 w 415790"/>
              <a:gd name="connsiteY1" fmla="*/ -876 h 230994"/>
              <a:gd name="connsiteX2" fmla="*/ 415277 w 415790"/>
              <a:gd name="connsiteY2" fmla="*/ 197133 h 230994"/>
              <a:gd name="connsiteX3" fmla="*/ 415277 w 415790"/>
              <a:gd name="connsiteY3" fmla="*/ 200597 h 230994"/>
              <a:gd name="connsiteX4" fmla="*/ 163077 w 415790"/>
              <a:gd name="connsiteY4" fmla="*/ 197133 h 230994"/>
              <a:gd name="connsiteX5" fmla="*/ -513 w 415790"/>
              <a:gd name="connsiteY5" fmla="*/ -876 h 2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0" h="230994">
                <a:moveTo>
                  <a:pt x="-513" y="-876"/>
                </a:moveTo>
                <a:cubicBezTo>
                  <a:pt x="-513" y="-876"/>
                  <a:pt x="-513" y="-876"/>
                  <a:pt x="-513" y="-876"/>
                </a:cubicBezTo>
                <a:lnTo>
                  <a:pt x="415277" y="197133"/>
                </a:lnTo>
                <a:cubicBezTo>
                  <a:pt x="415277" y="197133"/>
                  <a:pt x="415277" y="197133"/>
                  <a:pt x="415277" y="200597"/>
                </a:cubicBezTo>
                <a:cubicBezTo>
                  <a:pt x="350530" y="238803"/>
                  <a:pt x="255105" y="242269"/>
                  <a:pt x="163077" y="197133"/>
                </a:cubicBezTo>
                <a:cubicBezTo>
                  <a:pt x="71050" y="151973"/>
                  <a:pt x="13116" y="75537"/>
                  <a:pt x="-513" y="-876"/>
                </a:cubicBezTo>
                <a:close/>
              </a:path>
            </a:pathLst>
          </a:custGeom>
          <a:solidFill>
            <a:srgbClr val="77C7D4"/>
          </a:solidFill>
          <a:ln w="2303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3325D6D-1E9B-3853-5038-73F912FBE3F6}"/>
              </a:ext>
            </a:extLst>
          </p:cNvPr>
          <p:cNvSpPr/>
          <p:nvPr userDrawn="1"/>
        </p:nvSpPr>
        <p:spPr>
          <a:xfrm>
            <a:off x="1084446" y="825157"/>
            <a:ext cx="115501" cy="438889"/>
          </a:xfrm>
          <a:custGeom>
            <a:avLst/>
            <a:gdLst>
              <a:gd name="connsiteX0" fmla="*/ 37440 w 115501"/>
              <a:gd name="connsiteY0" fmla="*/ -876 h 438889"/>
              <a:gd name="connsiteX1" fmla="*/ 113321 w 115501"/>
              <a:gd name="connsiteY1" fmla="*/ 226815 h 438889"/>
              <a:gd name="connsiteX2" fmla="*/ -513 w 115501"/>
              <a:gd name="connsiteY2" fmla="*/ 438014 h 438889"/>
              <a:gd name="connsiteX3" fmla="*/ 37440 w 115501"/>
              <a:gd name="connsiteY3" fmla="*/ -876 h 438889"/>
            </a:gdLst>
            <a:ahLst/>
            <a:cxnLst>
              <a:cxn ang="0">
                <a:pos x="connsiteX0" y="connsiteY0"/>
              </a:cxn>
              <a:cxn ang="0">
                <a:pos x="connsiteX1" y="connsiteY1"/>
              </a:cxn>
              <a:cxn ang="0">
                <a:pos x="connsiteX2" y="connsiteY2"/>
              </a:cxn>
              <a:cxn ang="0">
                <a:pos x="connsiteX3" y="connsiteY3"/>
              </a:cxn>
            </a:cxnLst>
            <a:rect l="l" t="t" r="r" b="b"/>
            <a:pathLst>
              <a:path w="115501" h="438889">
                <a:moveTo>
                  <a:pt x="37440" y="-876"/>
                </a:moveTo>
                <a:cubicBezTo>
                  <a:pt x="91169" y="45323"/>
                  <a:pt x="122792" y="131114"/>
                  <a:pt x="113321" y="226815"/>
                </a:cubicBezTo>
                <a:cubicBezTo>
                  <a:pt x="103828" y="322516"/>
                  <a:pt x="59569" y="401725"/>
                  <a:pt x="-513" y="438014"/>
                </a:cubicBezTo>
                <a:lnTo>
                  <a:pt x="37440" y="-876"/>
                </a:lnTo>
                <a:close/>
              </a:path>
            </a:pathLst>
          </a:custGeom>
          <a:solidFill>
            <a:srgbClr val="77C7D4"/>
          </a:solidFill>
          <a:ln w="2303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A581F5B-E3E1-5054-C0C2-D7F92684274C}"/>
              </a:ext>
            </a:extLst>
          </p:cNvPr>
          <p:cNvSpPr/>
          <p:nvPr userDrawn="1"/>
        </p:nvSpPr>
        <p:spPr>
          <a:xfrm>
            <a:off x="992052" y="802058"/>
            <a:ext cx="115494" cy="461989"/>
          </a:xfrm>
          <a:custGeom>
            <a:avLst/>
            <a:gdLst>
              <a:gd name="connsiteX0" fmla="*/ 114981 w 115494"/>
              <a:gd name="connsiteY0" fmla="*/ -876 h 461989"/>
              <a:gd name="connsiteX1" fmla="*/ 114981 w 115494"/>
              <a:gd name="connsiteY1" fmla="*/ -876 h 461989"/>
              <a:gd name="connsiteX2" fmla="*/ 80886 w 115494"/>
              <a:gd name="connsiteY2" fmla="*/ 461113 h 461989"/>
              <a:gd name="connsiteX3" fmla="*/ 77767 w 115494"/>
              <a:gd name="connsiteY3" fmla="*/ 461113 h 461989"/>
              <a:gd name="connsiteX4" fmla="*/ 269 w 115494"/>
              <a:gd name="connsiteY4" fmla="*/ 219770 h 461989"/>
              <a:gd name="connsiteX5" fmla="*/ 114981 w 115494"/>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94" h="461989">
                <a:moveTo>
                  <a:pt x="114981" y="-876"/>
                </a:moveTo>
                <a:cubicBezTo>
                  <a:pt x="114981" y="2566"/>
                  <a:pt x="114981" y="2566"/>
                  <a:pt x="114981" y="-876"/>
                </a:cubicBezTo>
                <a:lnTo>
                  <a:pt x="80886" y="461113"/>
                </a:lnTo>
                <a:cubicBezTo>
                  <a:pt x="80886" y="461113"/>
                  <a:pt x="80886" y="461113"/>
                  <a:pt x="77767" y="461113"/>
                </a:cubicBezTo>
                <a:cubicBezTo>
                  <a:pt x="25077" y="412859"/>
                  <a:pt x="-5922" y="319767"/>
                  <a:pt x="269" y="219770"/>
                </a:cubicBezTo>
                <a:cubicBezTo>
                  <a:pt x="9579" y="123237"/>
                  <a:pt x="56078" y="37054"/>
                  <a:pt x="114981" y="-876"/>
                </a:cubicBezTo>
                <a:close/>
              </a:path>
            </a:pathLst>
          </a:custGeom>
          <a:solidFill>
            <a:srgbClr val="1DAD89"/>
          </a:solidFill>
          <a:ln w="2303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856AF54-F415-1B0F-5EDA-21BD0ADCE6A4}"/>
              </a:ext>
            </a:extLst>
          </p:cNvPr>
          <p:cNvSpPr/>
          <p:nvPr userDrawn="1"/>
        </p:nvSpPr>
        <p:spPr>
          <a:xfrm>
            <a:off x="3021441" y="2368111"/>
            <a:ext cx="184800" cy="461989"/>
          </a:xfrm>
          <a:custGeom>
            <a:avLst/>
            <a:gdLst>
              <a:gd name="connsiteX0" fmla="*/ 124109 w 184800"/>
              <a:gd name="connsiteY0" fmla="*/ -876 h 461989"/>
              <a:gd name="connsiteX1" fmla="*/ 173218 w 184800"/>
              <a:gd name="connsiteY1" fmla="*/ 256984 h 461989"/>
              <a:gd name="connsiteX2" fmla="*/ -513 w 184800"/>
              <a:gd name="connsiteY2" fmla="*/ 461113 h 461989"/>
              <a:gd name="connsiteX3" fmla="*/ 124109 w 184800"/>
              <a:gd name="connsiteY3" fmla="*/ -876 h 461989"/>
            </a:gdLst>
            <a:ahLst/>
            <a:cxnLst>
              <a:cxn ang="0">
                <a:pos x="connsiteX0" y="connsiteY0"/>
              </a:cxn>
              <a:cxn ang="0">
                <a:pos x="connsiteX1" y="connsiteY1"/>
              </a:cxn>
              <a:cxn ang="0">
                <a:pos x="connsiteX2" y="connsiteY2"/>
              </a:cxn>
              <a:cxn ang="0">
                <a:pos x="connsiteX3" y="connsiteY3"/>
              </a:cxn>
            </a:cxnLst>
            <a:rect l="l" t="t" r="r" b="b"/>
            <a:pathLst>
              <a:path w="184800" h="461989">
                <a:moveTo>
                  <a:pt x="124109" y="-876"/>
                </a:moveTo>
                <a:cubicBezTo>
                  <a:pt x="176984" y="60014"/>
                  <a:pt x="199643" y="156709"/>
                  <a:pt x="173218" y="256984"/>
                </a:cubicBezTo>
                <a:cubicBezTo>
                  <a:pt x="146769" y="357259"/>
                  <a:pt x="78787" y="432470"/>
                  <a:pt x="-513" y="461113"/>
                </a:cubicBezTo>
                <a:lnTo>
                  <a:pt x="124109" y="-876"/>
                </a:lnTo>
                <a:close/>
              </a:path>
            </a:pathLst>
          </a:custGeom>
          <a:solidFill>
            <a:srgbClr val="77C7D4"/>
          </a:solidFill>
          <a:ln w="2303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3DCD660-054C-255A-62EE-F7ED46799A33}"/>
              </a:ext>
            </a:extLst>
          </p:cNvPr>
          <p:cNvSpPr/>
          <p:nvPr userDrawn="1"/>
        </p:nvSpPr>
        <p:spPr>
          <a:xfrm>
            <a:off x="2975241" y="2368111"/>
            <a:ext cx="161696" cy="461989"/>
          </a:xfrm>
          <a:custGeom>
            <a:avLst/>
            <a:gdLst>
              <a:gd name="connsiteX0" fmla="*/ 161184 w 161696"/>
              <a:gd name="connsiteY0" fmla="*/ -876 h 461989"/>
              <a:gd name="connsiteX1" fmla="*/ 161184 w 161696"/>
              <a:gd name="connsiteY1" fmla="*/ -876 h 461989"/>
              <a:gd name="connsiteX2" fmla="*/ 54718 w 161696"/>
              <a:gd name="connsiteY2" fmla="*/ 461113 h 461989"/>
              <a:gd name="connsiteX3" fmla="*/ 51484 w 161696"/>
              <a:gd name="connsiteY3" fmla="*/ 461113 h 461989"/>
              <a:gd name="connsiteX4" fmla="*/ 9536 w 161696"/>
              <a:gd name="connsiteY4" fmla="*/ 201683 h 461989"/>
              <a:gd name="connsiteX5" fmla="*/ 161184 w 161696"/>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96" h="461989">
                <a:moveTo>
                  <a:pt x="161184" y="-876"/>
                </a:moveTo>
                <a:cubicBezTo>
                  <a:pt x="161184" y="-876"/>
                  <a:pt x="161184" y="-876"/>
                  <a:pt x="161184" y="-876"/>
                </a:cubicBezTo>
                <a:lnTo>
                  <a:pt x="54718" y="461113"/>
                </a:lnTo>
                <a:cubicBezTo>
                  <a:pt x="54718" y="461113"/>
                  <a:pt x="54718" y="461113"/>
                  <a:pt x="51484" y="461113"/>
                </a:cubicBezTo>
                <a:cubicBezTo>
                  <a:pt x="3091" y="400708"/>
                  <a:pt x="-13056" y="304753"/>
                  <a:pt x="9536" y="201683"/>
                </a:cubicBezTo>
                <a:cubicBezTo>
                  <a:pt x="35338" y="102193"/>
                  <a:pt x="93433" y="24003"/>
                  <a:pt x="161184" y="-876"/>
                </a:cubicBezTo>
                <a:close/>
              </a:path>
            </a:pathLst>
          </a:custGeom>
          <a:solidFill>
            <a:srgbClr val="1DAD89"/>
          </a:solidFill>
          <a:ln w="2303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AAE06F8-5A27-96A9-4081-7586338E8FA2}"/>
              </a:ext>
            </a:extLst>
          </p:cNvPr>
          <p:cNvSpPr/>
          <p:nvPr userDrawn="1"/>
        </p:nvSpPr>
        <p:spPr>
          <a:xfrm>
            <a:off x="2435213" y="1571178"/>
            <a:ext cx="254098" cy="392690"/>
          </a:xfrm>
          <a:custGeom>
            <a:avLst/>
            <a:gdLst>
              <a:gd name="connsiteX0" fmla="*/ 239028 w 254098"/>
              <a:gd name="connsiteY0" fmla="*/ -876 h 392690"/>
              <a:gd name="connsiteX1" fmla="*/ 205280 w 254098"/>
              <a:gd name="connsiteY1" fmla="*/ 250584 h 392690"/>
              <a:gd name="connsiteX2" fmla="*/ -513 w 254098"/>
              <a:gd name="connsiteY2" fmla="*/ 391815 h 392690"/>
              <a:gd name="connsiteX3" fmla="*/ 239028 w 254098"/>
              <a:gd name="connsiteY3" fmla="*/ -876 h 392690"/>
            </a:gdLst>
            <a:ahLst/>
            <a:cxnLst>
              <a:cxn ang="0">
                <a:pos x="connsiteX0" y="connsiteY0"/>
              </a:cxn>
              <a:cxn ang="0">
                <a:pos x="connsiteX1" y="connsiteY1"/>
              </a:cxn>
              <a:cxn ang="0">
                <a:pos x="connsiteX2" y="connsiteY2"/>
              </a:cxn>
              <a:cxn ang="0">
                <a:pos x="connsiteX3" y="connsiteY3"/>
              </a:cxn>
            </a:cxnLst>
            <a:rect l="l" t="t" r="r" b="b"/>
            <a:pathLst>
              <a:path w="254098" h="392690">
                <a:moveTo>
                  <a:pt x="239028" y="-876"/>
                </a:moveTo>
                <a:cubicBezTo>
                  <a:pt x="266009" y="68006"/>
                  <a:pt x="255890" y="164470"/>
                  <a:pt x="205280" y="250584"/>
                </a:cubicBezTo>
                <a:cubicBezTo>
                  <a:pt x="154670" y="336700"/>
                  <a:pt x="73706" y="384932"/>
                  <a:pt x="-513" y="391815"/>
                </a:cubicBezTo>
                <a:lnTo>
                  <a:pt x="239028" y="-876"/>
                </a:lnTo>
                <a:close/>
              </a:path>
            </a:pathLst>
          </a:custGeom>
          <a:solidFill>
            <a:srgbClr val="1DAD89"/>
          </a:solidFill>
          <a:ln w="2303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061BD23-CD71-7132-6CC1-73AAC7C4930C}"/>
              </a:ext>
            </a:extLst>
          </p:cNvPr>
          <p:cNvSpPr/>
          <p:nvPr userDrawn="1"/>
        </p:nvSpPr>
        <p:spPr>
          <a:xfrm>
            <a:off x="2412115" y="1571178"/>
            <a:ext cx="254093" cy="392690"/>
          </a:xfrm>
          <a:custGeom>
            <a:avLst/>
            <a:gdLst>
              <a:gd name="connsiteX0" fmla="*/ 253580 w 254093"/>
              <a:gd name="connsiteY0" fmla="*/ -876 h 392690"/>
              <a:gd name="connsiteX1" fmla="*/ 253580 w 254093"/>
              <a:gd name="connsiteY1" fmla="*/ -876 h 392690"/>
              <a:gd name="connsiteX2" fmla="*/ 19329 w 254093"/>
              <a:gd name="connsiteY2" fmla="*/ 391815 h 392690"/>
              <a:gd name="connsiteX3" fmla="*/ 16026 w 254093"/>
              <a:gd name="connsiteY3" fmla="*/ 391815 h 392690"/>
              <a:gd name="connsiteX4" fmla="*/ 49011 w 254093"/>
              <a:gd name="connsiteY4" fmla="*/ 140354 h 392690"/>
              <a:gd name="connsiteX5" fmla="*/ 253580 w 254093"/>
              <a:gd name="connsiteY5" fmla="*/ -876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3" h="392690">
                <a:moveTo>
                  <a:pt x="253580" y="-876"/>
                </a:moveTo>
                <a:cubicBezTo>
                  <a:pt x="253580" y="-876"/>
                  <a:pt x="253580" y="-876"/>
                  <a:pt x="253580" y="-876"/>
                </a:cubicBezTo>
                <a:lnTo>
                  <a:pt x="19329" y="391815"/>
                </a:lnTo>
                <a:cubicBezTo>
                  <a:pt x="19329" y="391815"/>
                  <a:pt x="19329" y="391815"/>
                  <a:pt x="16026" y="391815"/>
                </a:cubicBezTo>
                <a:cubicBezTo>
                  <a:pt x="-13681" y="322932"/>
                  <a:pt x="-3770" y="223027"/>
                  <a:pt x="49011" y="140354"/>
                </a:cubicBezTo>
                <a:cubicBezTo>
                  <a:pt x="98513" y="54239"/>
                  <a:pt x="181001" y="2566"/>
                  <a:pt x="253580" y="-876"/>
                </a:cubicBezTo>
                <a:close/>
              </a:path>
            </a:pathLst>
          </a:custGeom>
          <a:solidFill>
            <a:srgbClr val="77C7D4"/>
          </a:solidFill>
          <a:ln w="2303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83CB7A4-E08F-7B64-7FB7-9C7A3B246EA1}"/>
              </a:ext>
            </a:extLst>
          </p:cNvPr>
          <p:cNvSpPr/>
          <p:nvPr userDrawn="1"/>
        </p:nvSpPr>
        <p:spPr>
          <a:xfrm>
            <a:off x="2307222" y="4626871"/>
            <a:ext cx="461989" cy="138599"/>
          </a:xfrm>
          <a:custGeom>
            <a:avLst/>
            <a:gdLst>
              <a:gd name="connsiteX0" fmla="*/ 461476 w 461989"/>
              <a:gd name="connsiteY0" fmla="*/ 77870 h 138599"/>
              <a:gd name="connsiteX1" fmla="*/ 211077 w 461989"/>
              <a:gd name="connsiteY1" fmla="*/ 131414 h 138599"/>
              <a:gd name="connsiteX2" fmla="*/ -513 w 461989"/>
              <a:gd name="connsiteY2" fmla="*/ -876 h 138599"/>
              <a:gd name="connsiteX3" fmla="*/ 461476 w 461989"/>
              <a:gd name="connsiteY3" fmla="*/ 77870 h 138599"/>
            </a:gdLst>
            <a:ahLst/>
            <a:cxnLst>
              <a:cxn ang="0">
                <a:pos x="connsiteX0" y="connsiteY0"/>
              </a:cxn>
              <a:cxn ang="0">
                <a:pos x="connsiteX1" y="connsiteY1"/>
              </a:cxn>
              <a:cxn ang="0">
                <a:pos x="connsiteX2" y="connsiteY2"/>
              </a:cxn>
              <a:cxn ang="0">
                <a:pos x="connsiteX3" y="connsiteY3"/>
              </a:cxn>
            </a:cxnLst>
            <a:rect l="l" t="t" r="r" b="b"/>
            <a:pathLst>
              <a:path w="461989" h="138599">
                <a:moveTo>
                  <a:pt x="461476" y="77870"/>
                </a:moveTo>
                <a:cubicBezTo>
                  <a:pt x="405044" y="125108"/>
                  <a:pt x="309828" y="150310"/>
                  <a:pt x="211077" y="131414"/>
                </a:cubicBezTo>
                <a:cubicBezTo>
                  <a:pt x="108816" y="115660"/>
                  <a:pt x="31226" y="62116"/>
                  <a:pt x="-513" y="-876"/>
                </a:cubicBezTo>
                <a:lnTo>
                  <a:pt x="461476" y="77870"/>
                </a:lnTo>
                <a:close/>
              </a:path>
            </a:pathLst>
          </a:custGeom>
          <a:solidFill>
            <a:srgbClr val="1DAD89"/>
          </a:solidFill>
          <a:ln w="2303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32D746-2E06-A27F-345D-C545E5894CB7}"/>
              </a:ext>
            </a:extLst>
          </p:cNvPr>
          <p:cNvSpPr/>
          <p:nvPr userDrawn="1"/>
        </p:nvSpPr>
        <p:spPr>
          <a:xfrm>
            <a:off x="2307222" y="4557579"/>
            <a:ext cx="461989" cy="161695"/>
          </a:xfrm>
          <a:custGeom>
            <a:avLst/>
            <a:gdLst>
              <a:gd name="connsiteX0" fmla="*/ 461476 w 461989"/>
              <a:gd name="connsiteY0" fmla="*/ 158133 h 161695"/>
              <a:gd name="connsiteX1" fmla="*/ 461476 w 461989"/>
              <a:gd name="connsiteY1" fmla="*/ 158133 h 161695"/>
              <a:gd name="connsiteX2" fmla="*/ -513 w 461989"/>
              <a:gd name="connsiteY2" fmla="*/ 72551 h 161695"/>
              <a:gd name="connsiteX3" fmla="*/ -513 w 461989"/>
              <a:gd name="connsiteY3" fmla="*/ 68994 h 161695"/>
              <a:gd name="connsiteX4" fmla="*/ 251479 w 461989"/>
              <a:gd name="connsiteY4" fmla="*/ 4799 h 161695"/>
              <a:gd name="connsiteX5" fmla="*/ 461476 w 461989"/>
              <a:gd name="connsiteY5" fmla="*/ 158133 h 16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89" h="161695">
                <a:moveTo>
                  <a:pt x="461476" y="158133"/>
                </a:moveTo>
                <a:cubicBezTo>
                  <a:pt x="461476" y="161714"/>
                  <a:pt x="461476" y="161714"/>
                  <a:pt x="461476" y="158133"/>
                </a:cubicBezTo>
                <a:lnTo>
                  <a:pt x="-513" y="72551"/>
                </a:lnTo>
                <a:cubicBezTo>
                  <a:pt x="-513" y="72551"/>
                  <a:pt x="-513" y="72551"/>
                  <a:pt x="-513" y="68994"/>
                </a:cubicBezTo>
                <a:cubicBezTo>
                  <a:pt x="55480" y="11915"/>
                  <a:pt x="149980" y="-13033"/>
                  <a:pt x="251479" y="4799"/>
                </a:cubicBezTo>
                <a:cubicBezTo>
                  <a:pt x="352978" y="26190"/>
                  <a:pt x="429968" y="86826"/>
                  <a:pt x="461476" y="158133"/>
                </a:cubicBezTo>
                <a:close/>
              </a:path>
            </a:pathLst>
          </a:custGeom>
          <a:solidFill>
            <a:srgbClr val="77C7D4"/>
          </a:solidFill>
          <a:ln w="2303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D23F962-AE6B-6B68-6315-0DA337E18CD0}"/>
              </a:ext>
            </a:extLst>
          </p:cNvPr>
          <p:cNvSpPr/>
          <p:nvPr userDrawn="1"/>
        </p:nvSpPr>
        <p:spPr>
          <a:xfrm>
            <a:off x="3818773" y="6152916"/>
            <a:ext cx="485088" cy="92397"/>
          </a:xfrm>
          <a:custGeom>
            <a:avLst/>
            <a:gdLst>
              <a:gd name="connsiteX0" fmla="*/ 484576 w 485088"/>
              <a:gd name="connsiteY0" fmla="*/ 2104 h 92397"/>
              <a:gd name="connsiteX1" fmla="*/ 242031 w 485088"/>
              <a:gd name="connsiteY1" fmla="*/ 91522 h 92397"/>
              <a:gd name="connsiteX2" fmla="*/ -513 w 485088"/>
              <a:gd name="connsiteY2" fmla="*/ -876 h 92397"/>
              <a:gd name="connsiteX3" fmla="*/ 484576 w 485088"/>
              <a:gd name="connsiteY3" fmla="*/ 2104 h 92397"/>
            </a:gdLst>
            <a:ahLst/>
            <a:cxnLst>
              <a:cxn ang="0">
                <a:pos x="connsiteX0" y="connsiteY0"/>
              </a:cxn>
              <a:cxn ang="0">
                <a:pos x="connsiteX1" y="connsiteY1"/>
              </a:cxn>
              <a:cxn ang="0">
                <a:pos x="connsiteX2" y="connsiteY2"/>
              </a:cxn>
              <a:cxn ang="0">
                <a:pos x="connsiteX3" y="connsiteY3"/>
              </a:cxn>
            </a:cxnLst>
            <a:rect l="l" t="t" r="r" b="b"/>
            <a:pathLst>
              <a:path w="485088" h="92397">
                <a:moveTo>
                  <a:pt x="484576" y="2104"/>
                </a:moveTo>
                <a:cubicBezTo>
                  <a:pt x="437522" y="55764"/>
                  <a:pt x="347018" y="91522"/>
                  <a:pt x="242031" y="91522"/>
                </a:cubicBezTo>
                <a:cubicBezTo>
                  <a:pt x="137045" y="91522"/>
                  <a:pt x="46540" y="52784"/>
                  <a:pt x="-513" y="-876"/>
                </a:cubicBezTo>
                <a:lnTo>
                  <a:pt x="484576" y="2104"/>
                </a:lnTo>
                <a:close/>
              </a:path>
            </a:pathLst>
          </a:custGeom>
          <a:solidFill>
            <a:srgbClr val="1DAD89"/>
          </a:solidFill>
          <a:ln w="2303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C44DD3-0CF0-D49A-FD33-81F4CC0353C9}"/>
              </a:ext>
            </a:extLst>
          </p:cNvPr>
          <p:cNvSpPr/>
          <p:nvPr userDrawn="1"/>
        </p:nvSpPr>
        <p:spPr>
          <a:xfrm>
            <a:off x="3818773" y="6037419"/>
            <a:ext cx="485088" cy="115497"/>
          </a:xfrm>
          <a:custGeom>
            <a:avLst/>
            <a:gdLst>
              <a:gd name="connsiteX0" fmla="*/ 484576 w 485088"/>
              <a:gd name="connsiteY0" fmla="*/ 114621 h 115497"/>
              <a:gd name="connsiteX1" fmla="*/ 484576 w 485088"/>
              <a:gd name="connsiteY1" fmla="*/ 114621 h 115497"/>
              <a:gd name="connsiteX2" fmla="*/ -513 w 485088"/>
              <a:gd name="connsiteY2" fmla="*/ 114621 h 115497"/>
              <a:gd name="connsiteX3" fmla="*/ -513 w 485088"/>
              <a:gd name="connsiteY3" fmla="*/ 110902 h 115497"/>
              <a:gd name="connsiteX4" fmla="*/ 245658 w 485088"/>
              <a:gd name="connsiteY4" fmla="*/ -876 h 115497"/>
              <a:gd name="connsiteX5" fmla="*/ 484576 w 485088"/>
              <a:gd name="connsiteY5" fmla="*/ 114621 h 1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8" h="115497">
                <a:moveTo>
                  <a:pt x="484576" y="114621"/>
                </a:moveTo>
                <a:cubicBezTo>
                  <a:pt x="484576" y="114621"/>
                  <a:pt x="484576" y="114621"/>
                  <a:pt x="484576" y="114621"/>
                </a:cubicBezTo>
                <a:lnTo>
                  <a:pt x="-513" y="114621"/>
                </a:lnTo>
                <a:cubicBezTo>
                  <a:pt x="-513" y="114621"/>
                  <a:pt x="-513" y="114621"/>
                  <a:pt x="-513" y="110902"/>
                </a:cubicBezTo>
                <a:cubicBezTo>
                  <a:pt x="46540" y="43844"/>
                  <a:pt x="137045" y="-876"/>
                  <a:pt x="245658" y="-876"/>
                </a:cubicBezTo>
                <a:cubicBezTo>
                  <a:pt x="350622" y="-876"/>
                  <a:pt x="441126" y="43844"/>
                  <a:pt x="484576" y="114621"/>
                </a:cubicBezTo>
                <a:close/>
              </a:path>
            </a:pathLst>
          </a:custGeom>
          <a:solidFill>
            <a:srgbClr val="77C7D4"/>
          </a:solidFill>
          <a:ln w="2303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E7F0728-8FE3-B4DD-27EF-F1DA30874618}"/>
              </a:ext>
            </a:extLst>
          </p:cNvPr>
          <p:cNvSpPr/>
          <p:nvPr userDrawn="1"/>
        </p:nvSpPr>
        <p:spPr>
          <a:xfrm>
            <a:off x="7381496" y="5760226"/>
            <a:ext cx="230991" cy="392690"/>
          </a:xfrm>
          <a:custGeom>
            <a:avLst/>
            <a:gdLst>
              <a:gd name="connsiteX0" fmla="*/ 230478 w 230991"/>
              <a:gd name="connsiteY0" fmla="*/ 391815 h 392690"/>
              <a:gd name="connsiteX1" fmla="*/ 38106 w 230991"/>
              <a:gd name="connsiteY1" fmla="*/ 242062 h 392690"/>
              <a:gd name="connsiteX2" fmla="*/ 21520 w 230991"/>
              <a:gd name="connsiteY2" fmla="*/ -876 h 392690"/>
              <a:gd name="connsiteX3" fmla="*/ 230478 w 230991"/>
              <a:gd name="connsiteY3" fmla="*/ 391815 h 392690"/>
            </a:gdLst>
            <a:ahLst/>
            <a:cxnLst>
              <a:cxn ang="0">
                <a:pos x="connsiteX0" y="connsiteY0"/>
              </a:cxn>
              <a:cxn ang="0">
                <a:pos x="connsiteX1" y="connsiteY1"/>
              </a:cxn>
              <a:cxn ang="0">
                <a:pos x="connsiteX2" y="connsiteY2"/>
              </a:cxn>
              <a:cxn ang="0">
                <a:pos x="connsiteX3" y="connsiteY3"/>
              </a:cxn>
            </a:cxnLst>
            <a:rect l="l" t="t" r="r" b="b"/>
            <a:pathLst>
              <a:path w="230991" h="392690">
                <a:moveTo>
                  <a:pt x="230478" y="391815"/>
                </a:moveTo>
                <a:cubicBezTo>
                  <a:pt x="157507" y="381836"/>
                  <a:pt x="84536" y="328592"/>
                  <a:pt x="38106" y="242062"/>
                </a:cubicBezTo>
                <a:cubicBezTo>
                  <a:pt x="-8347" y="155530"/>
                  <a:pt x="-11650" y="62347"/>
                  <a:pt x="21520" y="-876"/>
                </a:cubicBezTo>
                <a:lnTo>
                  <a:pt x="230478" y="391815"/>
                </a:lnTo>
                <a:close/>
              </a:path>
            </a:pathLst>
          </a:custGeom>
          <a:solidFill>
            <a:srgbClr val="77C7D4"/>
          </a:solidFill>
          <a:ln w="2303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AF00A18-6384-7705-4A14-1D44E066905F}"/>
              </a:ext>
            </a:extLst>
          </p:cNvPr>
          <p:cNvSpPr/>
          <p:nvPr userDrawn="1"/>
        </p:nvSpPr>
        <p:spPr>
          <a:xfrm>
            <a:off x="7404592" y="5760226"/>
            <a:ext cx="254091" cy="392690"/>
          </a:xfrm>
          <a:custGeom>
            <a:avLst/>
            <a:gdLst>
              <a:gd name="connsiteX0" fmla="*/ 229696 w 254091"/>
              <a:gd name="connsiteY0" fmla="*/ 391815 h 392690"/>
              <a:gd name="connsiteX1" fmla="*/ 229696 w 254091"/>
              <a:gd name="connsiteY1" fmla="*/ 391815 h 392690"/>
              <a:gd name="connsiteX2" fmla="*/ -513 w 254091"/>
              <a:gd name="connsiteY2" fmla="*/ 2427 h 392690"/>
              <a:gd name="connsiteX3" fmla="*/ -513 w 254091"/>
              <a:gd name="connsiteY3" fmla="*/ -876 h 392690"/>
              <a:gd name="connsiteX4" fmla="*/ 211702 w 254091"/>
              <a:gd name="connsiteY4" fmla="*/ 147631 h 392690"/>
              <a:gd name="connsiteX5" fmla="*/ 229696 w 254091"/>
              <a:gd name="connsiteY5" fmla="*/ 391815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1" h="392690">
                <a:moveTo>
                  <a:pt x="229696" y="391815"/>
                </a:moveTo>
                <a:cubicBezTo>
                  <a:pt x="229696" y="391815"/>
                  <a:pt x="226093" y="391815"/>
                  <a:pt x="229696" y="391815"/>
                </a:cubicBezTo>
                <a:lnTo>
                  <a:pt x="-513" y="2427"/>
                </a:lnTo>
                <a:cubicBezTo>
                  <a:pt x="-513" y="2427"/>
                  <a:pt x="-513" y="2427"/>
                  <a:pt x="-513" y="-876"/>
                </a:cubicBezTo>
                <a:cubicBezTo>
                  <a:pt x="78626" y="9034"/>
                  <a:pt x="161345" y="61816"/>
                  <a:pt x="211702" y="147631"/>
                </a:cubicBezTo>
                <a:cubicBezTo>
                  <a:pt x="262059" y="233422"/>
                  <a:pt x="265662" y="329123"/>
                  <a:pt x="229696" y="391815"/>
                </a:cubicBezTo>
                <a:close/>
              </a:path>
            </a:pathLst>
          </a:custGeom>
          <a:solidFill>
            <a:srgbClr val="1DAD89"/>
          </a:solidFill>
          <a:ln w="2303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1AAB6D2-5B2B-0FB0-BB55-FCC41E87DB22}"/>
              </a:ext>
            </a:extLst>
          </p:cNvPr>
          <p:cNvSpPr/>
          <p:nvPr userDrawn="1"/>
        </p:nvSpPr>
        <p:spPr>
          <a:xfrm>
            <a:off x="6056652" y="5294699"/>
            <a:ext cx="300296" cy="254093"/>
          </a:xfrm>
          <a:custGeom>
            <a:avLst/>
            <a:gdLst>
              <a:gd name="connsiteX0" fmla="*/ 299784 w 300296"/>
              <a:gd name="connsiteY0" fmla="*/ 246496 h 254093"/>
              <a:gd name="connsiteX1" fmla="*/ 96300 w 300296"/>
              <a:gd name="connsiteY1" fmla="*/ 192720 h 254093"/>
              <a:gd name="connsiteX2" fmla="*/ -278 w 300296"/>
              <a:gd name="connsiteY2" fmla="*/ -876 h 254093"/>
              <a:gd name="connsiteX3" fmla="*/ 299784 w 300296"/>
              <a:gd name="connsiteY3" fmla="*/ 246496 h 254093"/>
            </a:gdLst>
            <a:ahLst/>
            <a:cxnLst>
              <a:cxn ang="0">
                <a:pos x="connsiteX0" y="connsiteY0"/>
              </a:cxn>
              <a:cxn ang="0">
                <a:pos x="connsiteX1" y="connsiteY1"/>
              </a:cxn>
              <a:cxn ang="0">
                <a:pos x="connsiteX2" y="connsiteY2"/>
              </a:cxn>
              <a:cxn ang="0">
                <a:pos x="connsiteX3" y="connsiteY3"/>
              </a:cxn>
            </a:cxnLst>
            <a:rect l="l" t="t" r="r" b="b"/>
            <a:pathLst>
              <a:path w="300296" h="254093">
                <a:moveTo>
                  <a:pt x="299784" y="246496"/>
                </a:moveTo>
                <a:cubicBezTo>
                  <a:pt x="241157" y="264421"/>
                  <a:pt x="161834" y="246496"/>
                  <a:pt x="96300" y="192720"/>
                </a:cubicBezTo>
                <a:cubicBezTo>
                  <a:pt x="30767" y="138945"/>
                  <a:pt x="-3720" y="63664"/>
                  <a:pt x="-278" y="-876"/>
                </a:cubicBezTo>
                <a:lnTo>
                  <a:pt x="299784" y="246496"/>
                </a:lnTo>
                <a:close/>
              </a:path>
            </a:pathLst>
          </a:custGeom>
          <a:solidFill>
            <a:srgbClr val="77C7D4"/>
          </a:solidFill>
          <a:ln w="2303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618BF5F-9BF1-70EA-4914-7549C2292A11}"/>
              </a:ext>
            </a:extLst>
          </p:cNvPr>
          <p:cNvSpPr/>
          <p:nvPr userDrawn="1"/>
        </p:nvSpPr>
        <p:spPr>
          <a:xfrm>
            <a:off x="6056656" y="5294705"/>
            <a:ext cx="300296" cy="230989"/>
          </a:xfrm>
          <a:custGeom>
            <a:avLst/>
            <a:gdLst>
              <a:gd name="connsiteX0" fmla="*/ 299549 w 300296"/>
              <a:gd name="connsiteY0" fmla="*/ 230113 h 230989"/>
              <a:gd name="connsiteX1" fmla="*/ 299549 w 300296"/>
              <a:gd name="connsiteY1" fmla="*/ 230113 h 230989"/>
              <a:gd name="connsiteX2" fmla="*/ -513 w 300296"/>
              <a:gd name="connsiteY2" fmla="*/ 8497 h 230989"/>
              <a:gd name="connsiteX3" fmla="*/ -513 w 300296"/>
              <a:gd name="connsiteY3" fmla="*/ 5240 h 230989"/>
              <a:gd name="connsiteX4" fmla="*/ 202971 w 300296"/>
              <a:gd name="connsiteY4" fmla="*/ 54118 h 230989"/>
              <a:gd name="connsiteX5" fmla="*/ 299549 w 300296"/>
              <a:gd name="connsiteY5" fmla="*/ 230113 h 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6" h="230989">
                <a:moveTo>
                  <a:pt x="299549" y="230113"/>
                </a:moveTo>
                <a:cubicBezTo>
                  <a:pt x="299549" y="230113"/>
                  <a:pt x="299549" y="230113"/>
                  <a:pt x="299549" y="230113"/>
                </a:cubicBezTo>
                <a:lnTo>
                  <a:pt x="-513" y="8497"/>
                </a:lnTo>
                <a:cubicBezTo>
                  <a:pt x="-513" y="8497"/>
                  <a:pt x="-513" y="8497"/>
                  <a:pt x="-513" y="5240"/>
                </a:cubicBezTo>
                <a:cubicBezTo>
                  <a:pt x="58114" y="-11068"/>
                  <a:pt x="137437" y="5240"/>
                  <a:pt x="202971" y="54118"/>
                </a:cubicBezTo>
                <a:cubicBezTo>
                  <a:pt x="268503" y="99740"/>
                  <a:pt x="302990" y="168183"/>
                  <a:pt x="299549" y="230113"/>
                </a:cubicBezTo>
                <a:close/>
              </a:path>
            </a:pathLst>
          </a:custGeom>
          <a:solidFill>
            <a:srgbClr val="1DAD89"/>
          </a:solidFill>
          <a:ln w="2303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87D2BD7-C1B6-D994-6266-DCC33E3510DE}"/>
              </a:ext>
            </a:extLst>
          </p:cNvPr>
          <p:cNvSpPr/>
          <p:nvPr userDrawn="1"/>
        </p:nvSpPr>
        <p:spPr>
          <a:xfrm>
            <a:off x="8488759" y="5598531"/>
            <a:ext cx="346491" cy="184803"/>
          </a:xfrm>
          <a:custGeom>
            <a:avLst/>
            <a:gdLst>
              <a:gd name="connsiteX0" fmla="*/ 345979 w 346491"/>
              <a:gd name="connsiteY0" fmla="*/ 161074 h 184803"/>
              <a:gd name="connsiteX1" fmla="*/ 135982 w 346491"/>
              <a:gd name="connsiteY1" fmla="*/ 157632 h 184803"/>
              <a:gd name="connsiteX2" fmla="*/ -513 w 346491"/>
              <a:gd name="connsiteY2" fmla="*/ -876 h 184803"/>
              <a:gd name="connsiteX3" fmla="*/ 345979 w 346491"/>
              <a:gd name="connsiteY3" fmla="*/ 161074 h 184803"/>
            </a:gdLst>
            <a:ahLst/>
            <a:cxnLst>
              <a:cxn ang="0">
                <a:pos x="connsiteX0" y="connsiteY0"/>
              </a:cxn>
              <a:cxn ang="0">
                <a:pos x="connsiteX1" y="connsiteY1"/>
              </a:cxn>
              <a:cxn ang="0">
                <a:pos x="connsiteX2" y="connsiteY2"/>
              </a:cxn>
              <a:cxn ang="0">
                <a:pos x="connsiteX3" y="connsiteY3"/>
              </a:cxn>
            </a:cxnLst>
            <a:rect l="l" t="t" r="r" b="b"/>
            <a:pathLst>
              <a:path w="346491" h="184803">
                <a:moveTo>
                  <a:pt x="345979" y="161074"/>
                </a:moveTo>
                <a:cubicBezTo>
                  <a:pt x="289986" y="192097"/>
                  <a:pt x="209484" y="192097"/>
                  <a:pt x="135982" y="157632"/>
                </a:cubicBezTo>
                <a:cubicBezTo>
                  <a:pt x="62479" y="123168"/>
                  <a:pt x="9998" y="61146"/>
                  <a:pt x="-513" y="-876"/>
                </a:cubicBezTo>
                <a:lnTo>
                  <a:pt x="345979" y="161074"/>
                </a:lnTo>
                <a:close/>
              </a:path>
            </a:pathLst>
          </a:custGeom>
          <a:solidFill>
            <a:srgbClr val="1DAD89"/>
          </a:solidFill>
          <a:ln w="2303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0D2716D-4CEF-EB92-4146-7F44837FED4F}"/>
              </a:ext>
            </a:extLst>
          </p:cNvPr>
          <p:cNvSpPr/>
          <p:nvPr userDrawn="1"/>
        </p:nvSpPr>
        <p:spPr>
          <a:xfrm>
            <a:off x="8488759" y="5575432"/>
            <a:ext cx="346491" cy="184794"/>
          </a:xfrm>
          <a:custGeom>
            <a:avLst/>
            <a:gdLst>
              <a:gd name="connsiteX0" fmla="*/ 345979 w 346491"/>
              <a:gd name="connsiteY0" fmla="*/ 183919 h 184794"/>
              <a:gd name="connsiteX1" fmla="*/ 345979 w 346491"/>
              <a:gd name="connsiteY1" fmla="*/ 183919 h 184794"/>
              <a:gd name="connsiteX2" fmla="*/ -513 w 346491"/>
              <a:gd name="connsiteY2" fmla="*/ 24925 h 184794"/>
              <a:gd name="connsiteX3" fmla="*/ -513 w 346491"/>
              <a:gd name="connsiteY3" fmla="*/ 21553 h 184794"/>
              <a:gd name="connsiteX4" fmla="*/ 210848 w 346491"/>
              <a:gd name="connsiteY4" fmla="*/ 24925 h 184794"/>
              <a:gd name="connsiteX5" fmla="*/ 345979 w 346491"/>
              <a:gd name="connsiteY5" fmla="*/ 183919 h 18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1" h="184794">
                <a:moveTo>
                  <a:pt x="345979" y="183919"/>
                </a:moveTo>
                <a:cubicBezTo>
                  <a:pt x="345979" y="183919"/>
                  <a:pt x="345979" y="183919"/>
                  <a:pt x="345979" y="183919"/>
                </a:cubicBezTo>
                <a:lnTo>
                  <a:pt x="-513" y="24925"/>
                </a:lnTo>
                <a:cubicBezTo>
                  <a:pt x="-513" y="24925"/>
                  <a:pt x="-513" y="24925"/>
                  <a:pt x="-513" y="21553"/>
                </a:cubicBezTo>
                <a:cubicBezTo>
                  <a:pt x="54926" y="-8892"/>
                  <a:pt x="134618" y="-8892"/>
                  <a:pt x="210848" y="24925"/>
                </a:cubicBezTo>
                <a:cubicBezTo>
                  <a:pt x="287076" y="58765"/>
                  <a:pt x="335584" y="123029"/>
                  <a:pt x="345979" y="183919"/>
                </a:cubicBezTo>
                <a:close/>
              </a:path>
            </a:pathLst>
          </a:custGeom>
          <a:solidFill>
            <a:srgbClr val="77C7D4"/>
          </a:solidFill>
          <a:ln w="2303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AF7244F-93F1-07CB-FC72-072ACACB2E65}"/>
              </a:ext>
            </a:extLst>
          </p:cNvPr>
          <p:cNvSpPr/>
          <p:nvPr userDrawn="1"/>
        </p:nvSpPr>
        <p:spPr>
          <a:xfrm>
            <a:off x="11380828" y="3050420"/>
            <a:ext cx="300292" cy="207898"/>
          </a:xfrm>
          <a:custGeom>
            <a:avLst/>
            <a:gdLst>
              <a:gd name="connsiteX0" fmla="*/ -513 w 300292"/>
              <a:gd name="connsiteY0" fmla="*/ 10283 h 207898"/>
              <a:gd name="connsiteX1" fmla="*/ 194008 w 300292"/>
              <a:gd name="connsiteY1" fmla="*/ 41353 h 207898"/>
              <a:gd name="connsiteX2" fmla="*/ 299780 w 300292"/>
              <a:gd name="connsiteY2" fmla="*/ 207022 h 207898"/>
              <a:gd name="connsiteX3" fmla="*/ -513 w 300292"/>
              <a:gd name="connsiteY3" fmla="*/ 10283 h 207898"/>
            </a:gdLst>
            <a:ahLst/>
            <a:cxnLst>
              <a:cxn ang="0">
                <a:pos x="connsiteX0" y="connsiteY0"/>
              </a:cxn>
              <a:cxn ang="0">
                <a:pos x="connsiteX1" y="connsiteY1"/>
              </a:cxn>
              <a:cxn ang="0">
                <a:pos x="connsiteX2" y="connsiteY2"/>
              </a:cxn>
              <a:cxn ang="0">
                <a:pos x="connsiteX3" y="connsiteY3"/>
              </a:cxn>
            </a:cxnLst>
            <a:rect l="l" t="t" r="r" b="b"/>
            <a:pathLst>
              <a:path w="300292" h="207898">
                <a:moveTo>
                  <a:pt x="-513" y="10283"/>
                </a:moveTo>
                <a:cubicBezTo>
                  <a:pt x="54094" y="-10436"/>
                  <a:pt x="129168" y="-3529"/>
                  <a:pt x="194008" y="41353"/>
                </a:cubicBezTo>
                <a:cubicBezTo>
                  <a:pt x="258824" y="86212"/>
                  <a:pt x="299780" y="148350"/>
                  <a:pt x="299780" y="207022"/>
                </a:cubicBezTo>
                <a:lnTo>
                  <a:pt x="-513" y="10283"/>
                </a:lnTo>
                <a:close/>
              </a:path>
            </a:pathLst>
          </a:custGeom>
          <a:solidFill>
            <a:srgbClr val="77C7D4"/>
          </a:solidFill>
          <a:ln w="2303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71DCACE-EA80-CC27-D91B-37B5930F768D}"/>
              </a:ext>
            </a:extLst>
          </p:cNvPr>
          <p:cNvSpPr/>
          <p:nvPr userDrawn="1"/>
        </p:nvSpPr>
        <p:spPr>
          <a:xfrm>
            <a:off x="11380828" y="3073523"/>
            <a:ext cx="300292" cy="207903"/>
          </a:xfrm>
          <a:custGeom>
            <a:avLst/>
            <a:gdLst>
              <a:gd name="connsiteX0" fmla="*/ -513 w 300292"/>
              <a:gd name="connsiteY0" fmla="*/ -876 h 207903"/>
              <a:gd name="connsiteX1" fmla="*/ -513 w 300292"/>
              <a:gd name="connsiteY1" fmla="*/ -876 h 207903"/>
              <a:gd name="connsiteX2" fmla="*/ 299780 w 300292"/>
              <a:gd name="connsiteY2" fmla="*/ 191127 h 207903"/>
              <a:gd name="connsiteX3" fmla="*/ 299780 w 300292"/>
              <a:gd name="connsiteY3" fmla="*/ 194499 h 207903"/>
              <a:gd name="connsiteX4" fmla="*/ 104082 w 300292"/>
              <a:gd name="connsiteY4" fmla="*/ 167543 h 207903"/>
              <a:gd name="connsiteX5" fmla="*/ -513 w 300292"/>
              <a:gd name="connsiteY5" fmla="*/ -876 h 20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2" h="207903">
                <a:moveTo>
                  <a:pt x="-513" y="-876"/>
                </a:moveTo>
                <a:cubicBezTo>
                  <a:pt x="-513" y="-876"/>
                  <a:pt x="-513" y="-876"/>
                  <a:pt x="-513" y="-876"/>
                </a:cubicBezTo>
                <a:lnTo>
                  <a:pt x="299780" y="191127"/>
                </a:lnTo>
                <a:cubicBezTo>
                  <a:pt x="299780" y="191127"/>
                  <a:pt x="299780" y="191127"/>
                  <a:pt x="299780" y="194499"/>
                </a:cubicBezTo>
                <a:cubicBezTo>
                  <a:pt x="245797" y="218084"/>
                  <a:pt x="171554" y="207967"/>
                  <a:pt x="104082" y="167543"/>
                </a:cubicBezTo>
                <a:cubicBezTo>
                  <a:pt x="39980" y="120396"/>
                  <a:pt x="2859" y="56388"/>
                  <a:pt x="-513" y="-876"/>
                </a:cubicBezTo>
                <a:close/>
              </a:path>
            </a:pathLst>
          </a:custGeom>
          <a:solidFill>
            <a:srgbClr val="1DAD89"/>
          </a:solidFill>
          <a:ln w="2303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7CC1E-62D7-9DC9-96A5-C9014DB01C8D}"/>
              </a:ext>
            </a:extLst>
          </p:cNvPr>
          <p:cNvSpPr/>
          <p:nvPr userDrawn="1"/>
        </p:nvSpPr>
        <p:spPr>
          <a:xfrm>
            <a:off x="10872642" y="4649982"/>
            <a:ext cx="623685" cy="207887"/>
          </a:xfrm>
          <a:custGeom>
            <a:avLst/>
            <a:gdLst>
              <a:gd name="connsiteX0" fmla="*/ -513 w 623685"/>
              <a:gd name="connsiteY0" fmla="*/ 207012 h 207887"/>
              <a:gd name="connsiteX1" fmla="*/ 287076 w 623685"/>
              <a:gd name="connsiteY1" fmla="*/ 7040 h 207887"/>
              <a:gd name="connsiteX2" fmla="*/ 623172 w 623685"/>
              <a:gd name="connsiteY2" fmla="*/ 92738 h 207887"/>
              <a:gd name="connsiteX3" fmla="*/ -513 w 623685"/>
              <a:gd name="connsiteY3" fmla="*/ 207012 h 207887"/>
            </a:gdLst>
            <a:ahLst/>
            <a:cxnLst>
              <a:cxn ang="0">
                <a:pos x="connsiteX0" y="connsiteY0"/>
              </a:cxn>
              <a:cxn ang="0">
                <a:pos x="connsiteX1" y="connsiteY1"/>
              </a:cxn>
              <a:cxn ang="0">
                <a:pos x="connsiteX2" y="connsiteY2"/>
              </a:cxn>
              <a:cxn ang="0">
                <a:pos x="connsiteX3" y="connsiteY3"/>
              </a:cxn>
            </a:cxnLst>
            <a:rect l="l" t="t" r="r" b="b"/>
            <a:pathLst>
              <a:path w="623685" h="207887">
                <a:moveTo>
                  <a:pt x="-513" y="207012"/>
                </a:moveTo>
                <a:cubicBezTo>
                  <a:pt x="44531" y="110594"/>
                  <a:pt x="151943" y="28453"/>
                  <a:pt x="287076" y="7040"/>
                </a:cubicBezTo>
                <a:cubicBezTo>
                  <a:pt x="422207" y="-17954"/>
                  <a:pt x="550409" y="17758"/>
                  <a:pt x="623172" y="92738"/>
                </a:cubicBezTo>
                <a:lnTo>
                  <a:pt x="-513" y="207012"/>
                </a:lnTo>
                <a:close/>
              </a:path>
            </a:pathLst>
          </a:custGeom>
          <a:solidFill>
            <a:srgbClr val="1DAD89"/>
          </a:solidFill>
          <a:ln w="23037"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82F39F20-AF95-D925-8D0B-76040AE3BD97}"/>
              </a:ext>
            </a:extLst>
          </p:cNvPr>
          <p:cNvSpPr/>
          <p:nvPr userDrawn="1"/>
        </p:nvSpPr>
        <p:spPr>
          <a:xfrm>
            <a:off x="10872642" y="4742372"/>
            <a:ext cx="646784" cy="207896"/>
          </a:xfrm>
          <a:custGeom>
            <a:avLst/>
            <a:gdLst>
              <a:gd name="connsiteX0" fmla="*/ -513 w 646784"/>
              <a:gd name="connsiteY0" fmla="*/ 113258 h 207896"/>
              <a:gd name="connsiteX1" fmla="*/ -513 w 646784"/>
              <a:gd name="connsiteY1" fmla="*/ 113258 h 207896"/>
              <a:gd name="connsiteX2" fmla="*/ 642691 w 646784"/>
              <a:gd name="connsiteY2" fmla="*/ -876 h 207896"/>
              <a:gd name="connsiteX3" fmla="*/ 646272 w 646784"/>
              <a:gd name="connsiteY3" fmla="*/ 2589 h 207896"/>
              <a:gd name="connsiteX4" fmla="*/ 349674 w 646784"/>
              <a:gd name="connsiteY4" fmla="*/ 199743 h 207896"/>
              <a:gd name="connsiteX5" fmla="*/ -513 w 646784"/>
              <a:gd name="connsiteY5" fmla="*/ 113258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84" h="207896">
                <a:moveTo>
                  <a:pt x="-513" y="113258"/>
                </a:moveTo>
                <a:cubicBezTo>
                  <a:pt x="-513" y="109816"/>
                  <a:pt x="-513" y="109816"/>
                  <a:pt x="-513" y="113258"/>
                </a:cubicBezTo>
                <a:lnTo>
                  <a:pt x="642691" y="-876"/>
                </a:lnTo>
                <a:cubicBezTo>
                  <a:pt x="642691" y="-876"/>
                  <a:pt x="642691" y="-876"/>
                  <a:pt x="646272" y="2589"/>
                </a:cubicBezTo>
                <a:cubicBezTo>
                  <a:pt x="599819" y="99421"/>
                  <a:pt x="489056" y="175535"/>
                  <a:pt x="349674" y="199743"/>
                </a:cubicBezTo>
                <a:cubicBezTo>
                  <a:pt x="206735" y="223950"/>
                  <a:pt x="74538" y="185906"/>
                  <a:pt x="-513" y="113258"/>
                </a:cubicBezTo>
                <a:close/>
              </a:path>
            </a:pathLst>
          </a:custGeom>
          <a:solidFill>
            <a:srgbClr val="77C7D4"/>
          </a:solidFill>
          <a:ln w="23037" cap="flat">
            <a:noFill/>
            <a:prstDash val="solid"/>
            <a:miter/>
          </a:ln>
        </p:spPr>
        <p:txBody>
          <a:bodyPr rtlCol="0" anchor="ctr"/>
          <a:lstStyle/>
          <a:p>
            <a:endParaRPr lang="en-GB"/>
          </a:p>
        </p:txBody>
      </p:sp>
      <p:sp>
        <p:nvSpPr>
          <p:cNvPr id="40" name="Rectangle 39">
            <a:extLst>
              <a:ext uri="{FF2B5EF4-FFF2-40B4-BE49-F238E27FC236}">
                <a16:creationId xmlns:a16="http://schemas.microsoft.com/office/drawing/2014/main" id="{EE403AD7-1BFF-1180-C222-BCBCB4071859}"/>
              </a:ext>
            </a:extLst>
          </p:cNvPr>
          <p:cNvSpPr/>
          <p:nvPr userDrawn="1"/>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5" descr="Background pattern&#10;&#10;Description automatically generated">
            <a:extLst>
              <a:ext uri="{FF2B5EF4-FFF2-40B4-BE49-F238E27FC236}">
                <a16:creationId xmlns:a16="http://schemas.microsoft.com/office/drawing/2014/main" id="{FA5EC028-9A18-311A-91A1-86851FE2A583}"/>
              </a:ext>
            </a:extLst>
          </p:cNvPr>
          <p:cNvPicPr>
            <a:picLocks noChangeAspect="1"/>
          </p:cNvPicPr>
          <p:nvPr userDrawn="1"/>
        </p:nvPicPr>
        <p:blipFill>
          <a:blip r:embed="rId2"/>
          <a:stretch>
            <a:fillRect/>
          </a:stretch>
        </p:blipFill>
        <p:spPr>
          <a:xfrm>
            <a:off x="2529" y="1616523"/>
            <a:ext cx="2948779" cy="4963063"/>
          </a:xfrm>
          <a:prstGeom prst="rect">
            <a:avLst/>
          </a:prstGeom>
        </p:spPr>
      </p:pic>
      <p:sp>
        <p:nvSpPr>
          <p:cNvPr id="42" name="Title 1">
            <a:extLst>
              <a:ext uri="{FF2B5EF4-FFF2-40B4-BE49-F238E27FC236}">
                <a16:creationId xmlns:a16="http://schemas.microsoft.com/office/drawing/2014/main" id="{72E4ADE1-9D9B-033E-1339-8F0E9A24F806}"/>
              </a:ext>
            </a:extLst>
          </p:cNvPr>
          <p:cNvSpPr txBox="1">
            <a:spLocks/>
          </p:cNvSpPr>
          <p:nvPr userDrawn="1"/>
        </p:nvSpPr>
        <p:spPr>
          <a:xfrm>
            <a:off x="3650670" y="2408434"/>
            <a:ext cx="6981370" cy="157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Title</a:t>
            </a:r>
          </a:p>
        </p:txBody>
      </p:sp>
      <p:sp>
        <p:nvSpPr>
          <p:cNvPr id="43" name="Subtitle 2">
            <a:extLst>
              <a:ext uri="{FF2B5EF4-FFF2-40B4-BE49-F238E27FC236}">
                <a16:creationId xmlns:a16="http://schemas.microsoft.com/office/drawing/2014/main" id="{30BA5077-F9EC-ABE4-C127-C73DBED9080F}"/>
              </a:ext>
            </a:extLst>
          </p:cNvPr>
          <p:cNvSpPr txBox="1">
            <a:spLocks/>
          </p:cNvSpPr>
          <p:nvPr userDrawn="1"/>
        </p:nvSpPr>
        <p:spPr>
          <a:xfrm>
            <a:off x="3650670" y="3983234"/>
            <a:ext cx="6981370" cy="928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Subtitle</a:t>
            </a:r>
          </a:p>
        </p:txBody>
      </p:sp>
    </p:spTree>
    <p:extLst>
      <p:ext uri="{BB962C8B-B14F-4D97-AF65-F5344CB8AC3E}">
        <p14:creationId xmlns:p14="http://schemas.microsoft.com/office/powerpoint/2010/main" val="381495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A086D2-0DBD-460F-A7A3-8D7EF23767EE}"/>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1C8A369-A4AB-4D6B-99B5-63C465683C53}"/>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pic>
        <p:nvPicPr>
          <p:cNvPr id="9" name="Graphic 8">
            <a:extLst>
              <a:ext uri="{FF2B5EF4-FFF2-40B4-BE49-F238E27FC236}">
                <a16:creationId xmlns:a16="http://schemas.microsoft.com/office/drawing/2014/main" id="{4DAC01E2-FF76-4EA3-B52A-2C17F2923E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172548"/>
            <a:ext cx="2819400" cy="1447800"/>
          </a:xfrm>
          <a:prstGeom prst="rect">
            <a:avLst/>
          </a:prstGeom>
        </p:spPr>
      </p:pic>
      <p:sp>
        <p:nvSpPr>
          <p:cNvPr id="5" name="Title Placeholder 1">
            <a:extLst>
              <a:ext uri="{FF2B5EF4-FFF2-40B4-BE49-F238E27FC236}">
                <a16:creationId xmlns:a16="http://schemas.microsoft.com/office/drawing/2014/main" id="{12A40358-D3B7-4C8B-97A0-027895494F68}"/>
              </a:ext>
            </a:extLst>
          </p:cNvPr>
          <p:cNvSpPr>
            <a:spLocks noGrp="1"/>
          </p:cNvSpPr>
          <p:nvPr>
            <p:ph type="title"/>
          </p:nvPr>
        </p:nvSpPr>
        <p:spPr>
          <a:xfrm>
            <a:off x="1152939" y="365126"/>
            <a:ext cx="7904923" cy="8772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BC499F7E-9C46-464A-BCF5-A6A8378EC97A}"/>
              </a:ext>
            </a:extLst>
          </p:cNvPr>
          <p:cNvSpPr>
            <a:spLocks noGrp="1"/>
          </p:cNvSpPr>
          <p:nvPr>
            <p:ph idx="1"/>
          </p:nvPr>
        </p:nvSpPr>
        <p:spPr>
          <a:xfrm>
            <a:off x="1152938" y="1558899"/>
            <a:ext cx="10200861" cy="461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44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F0C1-3EEF-E55D-1530-8432F3909353}"/>
              </a:ext>
            </a:extLst>
          </p:cNvPr>
          <p:cNvSpPr>
            <a:spLocks noGrp="1"/>
          </p:cNvSpPr>
          <p:nvPr>
            <p:ph type="title"/>
          </p:nvPr>
        </p:nvSpPr>
        <p:spPr>
          <a:xfrm>
            <a:off x="1172816" y="365125"/>
            <a:ext cx="7829141" cy="1325563"/>
          </a:xfrm>
        </p:spPr>
        <p:txBody>
          <a:body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
        <p:nvSpPr>
          <p:cNvPr id="11" name="Content Placeholder 2">
            <a:extLst>
              <a:ext uri="{FF2B5EF4-FFF2-40B4-BE49-F238E27FC236}">
                <a16:creationId xmlns:a16="http://schemas.microsoft.com/office/drawing/2014/main" id="{1F0821CA-A5EB-E2E7-7A02-21AA38522C05}"/>
              </a:ext>
            </a:extLst>
          </p:cNvPr>
          <p:cNvSpPr>
            <a:spLocks noGrp="1"/>
          </p:cNvSpPr>
          <p:nvPr>
            <p:ph sz="half" idx="1"/>
          </p:nvPr>
        </p:nvSpPr>
        <p:spPr>
          <a:xfrm>
            <a:off x="1172816" y="1825625"/>
            <a:ext cx="484698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701DC0F9-5D52-B242-836E-7CD3189CE63B}"/>
              </a:ext>
            </a:extLst>
          </p:cNvPr>
          <p:cNvSpPr>
            <a:spLocks noGrp="1"/>
          </p:cNvSpPr>
          <p:nvPr>
            <p:ph sz="half" idx="2"/>
          </p:nvPr>
        </p:nvSpPr>
        <p:spPr>
          <a:xfrm>
            <a:off x="6604000" y="1825625"/>
            <a:ext cx="4749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60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E5FA7-E128-3238-5A2F-7B8042A4B7B2}"/>
              </a:ext>
            </a:extLst>
          </p:cNvPr>
          <p:cNvSpPr/>
          <p:nvPr userDrawn="1"/>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25BEC9A-5347-7B48-5559-1635DC866EAF}"/>
              </a:ext>
            </a:extLst>
          </p:cNvPr>
          <p:cNvPicPr>
            <a:picLocks noChangeAspect="1"/>
          </p:cNvPicPr>
          <p:nvPr userDrawn="1"/>
        </p:nvPicPr>
        <p:blipFill rotWithShape="1">
          <a:blip r:embed="rId2">
            <a:alphaModFix amt="35000"/>
          </a:blip>
          <a:srcRect l="18155" r="57088"/>
          <a:stretch/>
        </p:blipFill>
        <p:spPr>
          <a:xfrm>
            <a:off x="0" y="1318470"/>
            <a:ext cx="952500" cy="5556471"/>
          </a:xfrm>
          <a:prstGeom prst="rect">
            <a:avLst/>
          </a:prstGeom>
        </p:spPr>
      </p:pic>
    </p:spTree>
    <p:extLst>
      <p:ext uri="{BB962C8B-B14F-4D97-AF65-F5344CB8AC3E}">
        <p14:creationId xmlns:p14="http://schemas.microsoft.com/office/powerpoint/2010/main" val="396314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39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461A8-A4DE-EC3A-B889-75962EC0FF81}"/>
              </a:ext>
            </a:extLst>
          </p:cNvPr>
          <p:cNvSpPr>
            <a:spLocks noGrp="1"/>
          </p:cNvSpPr>
          <p:nvPr>
            <p:ph type="title"/>
          </p:nvPr>
        </p:nvSpPr>
        <p:spPr>
          <a:xfrm>
            <a:off x="838200" y="365125"/>
            <a:ext cx="80572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6EC134-CDF2-C390-E606-62C69C7E0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9282D9-D9D4-03C2-1375-3A047149F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973E0-1022-49F4-9D74-3D5066604E7C}" type="datetimeFigureOut">
              <a:rPr lang="en-GB" smtClean="0"/>
              <a:t>08/03/2025</a:t>
            </a:fld>
            <a:endParaRPr lang="en-GB"/>
          </a:p>
        </p:txBody>
      </p:sp>
      <p:sp>
        <p:nvSpPr>
          <p:cNvPr id="5" name="Footer Placeholder 4">
            <a:extLst>
              <a:ext uri="{FF2B5EF4-FFF2-40B4-BE49-F238E27FC236}">
                <a16:creationId xmlns:a16="http://schemas.microsoft.com/office/drawing/2014/main" id="{BEF1B58D-2965-6BFC-D012-EE53297A2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F5F794-558A-D393-1681-F2E88EB93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4261-8946-4408-99D8-FF004580B67D}" type="slidenum">
              <a:rPr lang="en-GB" smtClean="0"/>
              <a:t>‹#›</a:t>
            </a:fld>
            <a:endParaRPr lang="en-GB"/>
          </a:p>
        </p:txBody>
      </p:sp>
      <p:pic>
        <p:nvPicPr>
          <p:cNvPr id="7" name="Graphic 6">
            <a:extLst>
              <a:ext uri="{FF2B5EF4-FFF2-40B4-BE49-F238E27FC236}">
                <a16:creationId xmlns:a16="http://schemas.microsoft.com/office/drawing/2014/main" id="{C1059642-6728-4DA0-B697-3F8BD0188C2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58300" y="172548"/>
            <a:ext cx="2819400" cy="1447800"/>
          </a:xfrm>
          <a:prstGeom prst="rect">
            <a:avLst/>
          </a:prstGeom>
        </p:spPr>
      </p:pic>
    </p:spTree>
    <p:extLst>
      <p:ext uri="{BB962C8B-B14F-4D97-AF65-F5344CB8AC3E}">
        <p14:creationId xmlns:p14="http://schemas.microsoft.com/office/powerpoint/2010/main" val="2976716289"/>
      </p:ext>
    </p:extLst>
  </p:cSld>
  <p:clrMap bg1="lt1" tx1="dk1" bg2="lt2" tx2="dk2" accent1="accent1" accent2="accent2" accent3="accent3" accent4="accent4" accent5="accent5" accent6="accent6" hlink="hlink" folHlink="folHlink"/>
  <p:sldLayoutIdLst>
    <p:sldLayoutId id="2147483733" r:id="rId1"/>
    <p:sldLayoutId id="2147483650" r:id="rId2"/>
    <p:sldLayoutId id="2147483715" r:id="rId3"/>
    <p:sldLayoutId id="2147483716"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DD94D25-13DD-44B0-9A12-B0C59E8A60C3}"/>
              </a:ext>
            </a:extLst>
          </p:cNvPr>
          <p:cNvSpPr/>
          <p:nvPr/>
        </p:nvSpPr>
        <p:spPr>
          <a:xfrm>
            <a:off x="10248092" y="1833432"/>
            <a:ext cx="277192" cy="600585"/>
          </a:xfrm>
          <a:custGeom>
            <a:avLst/>
            <a:gdLst>
              <a:gd name="connsiteX0" fmla="*/ 276680 w 277192"/>
              <a:gd name="connsiteY0" fmla="*/ 599710 h 600585"/>
              <a:gd name="connsiteX1" fmla="*/ 26351 w 277192"/>
              <a:gd name="connsiteY1" fmla="*/ 344299 h 600585"/>
              <a:gd name="connsiteX2" fmla="*/ 63172 w 277192"/>
              <a:gd name="connsiteY2" fmla="*/ -876 h 600585"/>
              <a:gd name="connsiteX3" fmla="*/ 276680 w 277192"/>
              <a:gd name="connsiteY3" fmla="*/ 599710 h 600585"/>
            </a:gdLst>
            <a:ahLst/>
            <a:cxnLst>
              <a:cxn ang="0">
                <a:pos x="connsiteX0" y="connsiteY0"/>
              </a:cxn>
              <a:cxn ang="0">
                <a:pos x="connsiteX1" y="connsiteY1"/>
              </a:cxn>
              <a:cxn ang="0">
                <a:pos x="connsiteX2" y="connsiteY2"/>
              </a:cxn>
              <a:cxn ang="0">
                <a:pos x="connsiteX3" y="connsiteY3"/>
              </a:cxn>
            </a:cxnLst>
            <a:rect l="l" t="t" r="r" b="b"/>
            <a:pathLst>
              <a:path w="277192" h="600585">
                <a:moveTo>
                  <a:pt x="276680" y="599710"/>
                </a:moveTo>
                <a:cubicBezTo>
                  <a:pt x="169914" y="568642"/>
                  <a:pt x="74213" y="475457"/>
                  <a:pt x="26351" y="344299"/>
                </a:cubicBezTo>
                <a:cubicBezTo>
                  <a:pt x="-21511" y="213117"/>
                  <a:pt x="-3101" y="85424"/>
                  <a:pt x="63172" y="-876"/>
                </a:cubicBezTo>
                <a:lnTo>
                  <a:pt x="276680" y="599710"/>
                </a:lnTo>
                <a:close/>
              </a:path>
            </a:pathLst>
          </a:custGeom>
          <a:solidFill>
            <a:srgbClr val="77C7D4"/>
          </a:solidFill>
          <a:ln w="23037"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6A8358C3-0788-449A-A611-7FD77D65E726}"/>
              </a:ext>
            </a:extLst>
          </p:cNvPr>
          <p:cNvSpPr/>
          <p:nvPr/>
        </p:nvSpPr>
        <p:spPr>
          <a:xfrm>
            <a:off x="10317390" y="1833432"/>
            <a:ext cx="254097" cy="600585"/>
          </a:xfrm>
          <a:custGeom>
            <a:avLst/>
            <a:gdLst>
              <a:gd name="connsiteX0" fmla="*/ 195347 w 254097"/>
              <a:gd name="connsiteY0" fmla="*/ 599710 h 600585"/>
              <a:gd name="connsiteX1" fmla="*/ 195347 w 254097"/>
              <a:gd name="connsiteY1" fmla="*/ 599710 h 600585"/>
              <a:gd name="connsiteX2" fmla="*/ -513 w 254097"/>
              <a:gd name="connsiteY2" fmla="*/ 2566 h 600585"/>
              <a:gd name="connsiteX3" fmla="*/ 2813 w 254097"/>
              <a:gd name="connsiteY3" fmla="*/ -876 h 600585"/>
              <a:gd name="connsiteX4" fmla="*/ 231867 w 254097"/>
              <a:gd name="connsiteY4" fmla="*/ 254557 h 600585"/>
              <a:gd name="connsiteX5" fmla="*/ 195347 w 254097"/>
              <a:gd name="connsiteY5" fmla="*/ 599710 h 60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7" h="600585">
                <a:moveTo>
                  <a:pt x="195347" y="599710"/>
                </a:moveTo>
                <a:cubicBezTo>
                  <a:pt x="195347" y="599710"/>
                  <a:pt x="192021" y="599710"/>
                  <a:pt x="195347" y="599710"/>
                </a:cubicBezTo>
                <a:lnTo>
                  <a:pt x="-513" y="2566"/>
                </a:lnTo>
                <a:cubicBezTo>
                  <a:pt x="-513" y="2566"/>
                  <a:pt x="-513" y="-876"/>
                  <a:pt x="2813" y="-876"/>
                </a:cubicBezTo>
                <a:cubicBezTo>
                  <a:pt x="99068" y="26728"/>
                  <a:pt x="188718" y="123377"/>
                  <a:pt x="231867" y="254557"/>
                </a:cubicBezTo>
                <a:cubicBezTo>
                  <a:pt x="271714" y="385717"/>
                  <a:pt x="255105" y="516875"/>
                  <a:pt x="195347" y="599710"/>
                </a:cubicBezTo>
                <a:close/>
              </a:path>
            </a:pathLst>
          </a:custGeom>
          <a:solidFill>
            <a:srgbClr val="1DAD89"/>
          </a:solidFill>
          <a:ln w="23037"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48254233-3D5A-4F3C-B21D-93EDAD396618}"/>
              </a:ext>
            </a:extLst>
          </p:cNvPr>
          <p:cNvSpPr/>
          <p:nvPr/>
        </p:nvSpPr>
        <p:spPr>
          <a:xfrm>
            <a:off x="2912803" y="3565902"/>
            <a:ext cx="346494" cy="461994"/>
          </a:xfrm>
          <a:custGeom>
            <a:avLst/>
            <a:gdLst>
              <a:gd name="connsiteX0" fmla="*/ 13373 w 346494"/>
              <a:gd name="connsiteY0" fmla="*/ 461119 h 461994"/>
              <a:gd name="connsiteX1" fmla="*/ 75095 w 346494"/>
              <a:gd name="connsiteY1" fmla="*/ 154381 h 461994"/>
              <a:gd name="connsiteX2" fmla="*/ 345982 w 346494"/>
              <a:gd name="connsiteY2" fmla="*/ -732 h 461994"/>
              <a:gd name="connsiteX3" fmla="*/ 13373 w 346494"/>
              <a:gd name="connsiteY3" fmla="*/ 461119 h 461994"/>
            </a:gdLst>
            <a:ahLst/>
            <a:cxnLst>
              <a:cxn ang="0">
                <a:pos x="connsiteX0" y="connsiteY0"/>
              </a:cxn>
              <a:cxn ang="0">
                <a:pos x="connsiteX1" y="connsiteY1"/>
              </a:cxn>
              <a:cxn ang="0">
                <a:pos x="connsiteX2" y="connsiteY2"/>
              </a:cxn>
              <a:cxn ang="0">
                <a:pos x="connsiteX3" y="connsiteY3"/>
              </a:cxn>
            </a:cxnLst>
            <a:rect l="l" t="t" r="r" b="b"/>
            <a:pathLst>
              <a:path w="346494" h="461994">
                <a:moveTo>
                  <a:pt x="13373" y="461119"/>
                </a:moveTo>
                <a:cubicBezTo>
                  <a:pt x="-17488" y="371515"/>
                  <a:pt x="3094" y="254332"/>
                  <a:pt x="75095" y="154381"/>
                </a:cubicBezTo>
                <a:cubicBezTo>
                  <a:pt x="147096" y="54429"/>
                  <a:pt x="249980" y="-4174"/>
                  <a:pt x="345982" y="-732"/>
                </a:cubicBezTo>
                <a:lnTo>
                  <a:pt x="13373" y="461119"/>
                </a:lnTo>
                <a:close/>
              </a:path>
            </a:pathLst>
          </a:custGeom>
          <a:solidFill>
            <a:srgbClr val="1DAD89"/>
          </a:solidFill>
          <a:ln w="23037"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09395BE4-4319-448C-9C88-53E4385AD16D}"/>
              </a:ext>
            </a:extLst>
          </p:cNvPr>
          <p:cNvSpPr/>
          <p:nvPr/>
        </p:nvSpPr>
        <p:spPr>
          <a:xfrm>
            <a:off x="2935899" y="3565908"/>
            <a:ext cx="346490" cy="461993"/>
          </a:xfrm>
          <a:custGeom>
            <a:avLst/>
            <a:gdLst>
              <a:gd name="connsiteX0" fmla="*/ 2033 w 346490"/>
              <a:gd name="connsiteY0" fmla="*/ 460975 h 461993"/>
              <a:gd name="connsiteX1" fmla="*/ 2033 w 346490"/>
              <a:gd name="connsiteY1" fmla="*/ 460975 h 461993"/>
              <a:gd name="connsiteX2" fmla="*/ 328798 w 346490"/>
              <a:gd name="connsiteY2" fmla="*/ -876 h 461993"/>
              <a:gd name="connsiteX3" fmla="*/ 332194 w 346490"/>
              <a:gd name="connsiteY3" fmla="*/ -876 h 461993"/>
              <a:gd name="connsiteX4" fmla="*/ 270934 w 346490"/>
              <a:gd name="connsiteY4" fmla="*/ 307016 h 461993"/>
              <a:gd name="connsiteX5" fmla="*/ 2033 w 346490"/>
              <a:gd name="connsiteY5" fmla="*/ 460975 h 4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0" h="461993">
                <a:moveTo>
                  <a:pt x="2033" y="460975"/>
                </a:moveTo>
                <a:cubicBezTo>
                  <a:pt x="-1362" y="460975"/>
                  <a:pt x="-1362" y="460975"/>
                  <a:pt x="2033" y="460975"/>
                </a:cubicBezTo>
                <a:lnTo>
                  <a:pt x="328798" y="-876"/>
                </a:lnTo>
                <a:cubicBezTo>
                  <a:pt x="328798" y="-876"/>
                  <a:pt x="332194" y="-876"/>
                  <a:pt x="332194" y="-876"/>
                </a:cubicBezTo>
                <a:cubicBezTo>
                  <a:pt x="362824" y="88080"/>
                  <a:pt x="342403" y="204385"/>
                  <a:pt x="270934" y="307016"/>
                </a:cubicBezTo>
                <a:cubicBezTo>
                  <a:pt x="199464" y="406229"/>
                  <a:pt x="93946" y="464394"/>
                  <a:pt x="2033" y="460975"/>
                </a:cubicBezTo>
                <a:close/>
              </a:path>
            </a:pathLst>
          </a:custGeom>
          <a:solidFill>
            <a:srgbClr val="77C7D4"/>
          </a:solidFill>
          <a:ln w="23037"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CE717BD-2B1B-42B8-B2FD-868783DB9245}"/>
              </a:ext>
            </a:extLst>
          </p:cNvPr>
          <p:cNvSpPr/>
          <p:nvPr/>
        </p:nvSpPr>
        <p:spPr>
          <a:xfrm>
            <a:off x="11357727" y="1744449"/>
            <a:ext cx="277199" cy="531287"/>
          </a:xfrm>
          <a:custGeom>
            <a:avLst/>
            <a:gdLst>
              <a:gd name="connsiteX0" fmla="*/ 32249 w 277199"/>
              <a:gd name="connsiteY0" fmla="*/ 530412 h 531287"/>
              <a:gd name="connsiteX1" fmla="*/ 39132 w 277199"/>
              <a:gd name="connsiteY1" fmla="*/ 205934 h 531287"/>
              <a:gd name="connsiteX2" fmla="*/ 276686 w 277199"/>
              <a:gd name="connsiteY2" fmla="*/ -876 h 531287"/>
              <a:gd name="connsiteX3" fmla="*/ 32249 w 277199"/>
              <a:gd name="connsiteY3" fmla="*/ 530412 h 531287"/>
            </a:gdLst>
            <a:ahLst/>
            <a:cxnLst>
              <a:cxn ang="0">
                <a:pos x="connsiteX0" y="connsiteY0"/>
              </a:cxn>
              <a:cxn ang="0">
                <a:pos x="connsiteX1" y="connsiteY1"/>
              </a:cxn>
              <a:cxn ang="0">
                <a:pos x="connsiteX2" y="connsiteY2"/>
              </a:cxn>
              <a:cxn ang="0">
                <a:pos x="connsiteX3" y="connsiteY3"/>
              </a:cxn>
            </a:cxnLst>
            <a:rect l="l" t="t" r="r" b="b"/>
            <a:pathLst>
              <a:path w="277199" h="531287">
                <a:moveTo>
                  <a:pt x="32249" y="530412"/>
                </a:moveTo>
                <a:cubicBezTo>
                  <a:pt x="-12519" y="444828"/>
                  <a:pt x="-12519" y="323602"/>
                  <a:pt x="39132" y="205934"/>
                </a:cubicBezTo>
                <a:cubicBezTo>
                  <a:pt x="94224" y="91822"/>
                  <a:pt x="187176" y="13376"/>
                  <a:pt x="276686" y="-876"/>
                </a:cubicBezTo>
                <a:lnTo>
                  <a:pt x="32249" y="530412"/>
                </a:lnTo>
                <a:close/>
              </a:path>
            </a:pathLst>
          </a:custGeom>
          <a:solidFill>
            <a:srgbClr val="77C7D4"/>
          </a:solidFill>
          <a:ln w="23037"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3C46A0E-6DF0-4A58-85E9-D91EF746551E}"/>
              </a:ext>
            </a:extLst>
          </p:cNvPr>
          <p:cNvSpPr/>
          <p:nvPr/>
        </p:nvSpPr>
        <p:spPr>
          <a:xfrm>
            <a:off x="11403931" y="1744449"/>
            <a:ext cx="277189" cy="531287"/>
          </a:xfrm>
          <a:custGeom>
            <a:avLst/>
            <a:gdLst>
              <a:gd name="connsiteX0" fmla="*/ -513 w 277189"/>
              <a:gd name="connsiteY0" fmla="*/ 530412 h 531287"/>
              <a:gd name="connsiteX1" fmla="*/ -513 w 277189"/>
              <a:gd name="connsiteY1" fmla="*/ 530412 h 531287"/>
              <a:gd name="connsiteX2" fmla="*/ 238728 w 277189"/>
              <a:gd name="connsiteY2" fmla="*/ -876 h 531287"/>
              <a:gd name="connsiteX3" fmla="*/ 242100 w 277189"/>
              <a:gd name="connsiteY3" fmla="*/ -876 h 531287"/>
              <a:gd name="connsiteX4" fmla="*/ 235356 w 277189"/>
              <a:gd name="connsiteY4" fmla="*/ 324988 h 531287"/>
              <a:gd name="connsiteX5" fmla="*/ -513 w 277189"/>
              <a:gd name="connsiteY5" fmla="*/ 530412 h 5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89" h="531287">
                <a:moveTo>
                  <a:pt x="-513" y="530412"/>
                </a:moveTo>
                <a:cubicBezTo>
                  <a:pt x="-513" y="530412"/>
                  <a:pt x="-513" y="530412"/>
                  <a:pt x="-513" y="530412"/>
                </a:cubicBezTo>
                <a:lnTo>
                  <a:pt x="238728" y="-876"/>
                </a:lnTo>
                <a:cubicBezTo>
                  <a:pt x="238728" y="-876"/>
                  <a:pt x="242100" y="-876"/>
                  <a:pt x="242100" y="-876"/>
                </a:cubicBezTo>
                <a:cubicBezTo>
                  <a:pt x="289269" y="84130"/>
                  <a:pt x="289269" y="208105"/>
                  <a:pt x="235356" y="324988"/>
                </a:cubicBezTo>
                <a:cubicBezTo>
                  <a:pt x="184814" y="438314"/>
                  <a:pt x="90476" y="516252"/>
                  <a:pt x="-513" y="530412"/>
                </a:cubicBezTo>
                <a:close/>
              </a:path>
            </a:pathLst>
          </a:custGeom>
          <a:solidFill>
            <a:srgbClr val="1DAD89"/>
          </a:solidFill>
          <a:ln w="2303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561A551-88C6-4731-A89E-0039A165C859}"/>
              </a:ext>
            </a:extLst>
          </p:cNvPr>
          <p:cNvSpPr/>
          <p:nvPr/>
        </p:nvSpPr>
        <p:spPr>
          <a:xfrm>
            <a:off x="3109144" y="4947921"/>
            <a:ext cx="577486" cy="161700"/>
          </a:xfrm>
          <a:custGeom>
            <a:avLst/>
            <a:gdLst>
              <a:gd name="connsiteX0" fmla="*/ -513 w 577486"/>
              <a:gd name="connsiteY0" fmla="*/ 114325 h 161700"/>
              <a:gd name="connsiteX1" fmla="*/ 298417 w 577486"/>
              <a:gd name="connsiteY1" fmla="*/ -156 h 161700"/>
              <a:gd name="connsiteX2" fmla="*/ 576973 w 577486"/>
              <a:gd name="connsiteY2" fmla="*/ 160824 h 161700"/>
              <a:gd name="connsiteX3" fmla="*/ -513 w 577486"/>
              <a:gd name="connsiteY3" fmla="*/ 114325 h 161700"/>
            </a:gdLst>
            <a:ahLst/>
            <a:cxnLst>
              <a:cxn ang="0">
                <a:pos x="connsiteX0" y="connsiteY0"/>
              </a:cxn>
              <a:cxn ang="0">
                <a:pos x="connsiteX1" y="connsiteY1"/>
              </a:cxn>
              <a:cxn ang="0">
                <a:pos x="connsiteX2" y="connsiteY2"/>
              </a:cxn>
              <a:cxn ang="0">
                <a:pos x="connsiteX3" y="connsiteY3"/>
              </a:cxn>
            </a:cxnLst>
            <a:rect l="l" t="t" r="r" b="b"/>
            <a:pathLst>
              <a:path w="577486" h="161700">
                <a:moveTo>
                  <a:pt x="-513" y="114325"/>
                </a:moveTo>
                <a:cubicBezTo>
                  <a:pt x="60631" y="39205"/>
                  <a:pt x="172733" y="-7294"/>
                  <a:pt x="298417" y="-156"/>
                </a:cubicBezTo>
                <a:cubicBezTo>
                  <a:pt x="424102" y="10584"/>
                  <a:pt x="526016" y="74964"/>
                  <a:pt x="576973" y="160824"/>
                </a:cubicBezTo>
                <a:lnTo>
                  <a:pt x="-513" y="114325"/>
                </a:lnTo>
                <a:close/>
              </a:path>
            </a:pathLst>
          </a:custGeom>
          <a:solidFill>
            <a:srgbClr val="1DAD89"/>
          </a:solidFill>
          <a:ln w="2303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2327C97-C37E-4664-940F-E3228AC5485B}"/>
              </a:ext>
            </a:extLst>
          </p:cNvPr>
          <p:cNvSpPr/>
          <p:nvPr/>
        </p:nvSpPr>
        <p:spPr>
          <a:xfrm>
            <a:off x="3109144" y="5063422"/>
            <a:ext cx="577486" cy="161693"/>
          </a:xfrm>
          <a:custGeom>
            <a:avLst/>
            <a:gdLst>
              <a:gd name="connsiteX0" fmla="*/ -513 w 577486"/>
              <a:gd name="connsiteY0" fmla="*/ -876 h 161693"/>
              <a:gd name="connsiteX1" fmla="*/ -513 w 577486"/>
              <a:gd name="connsiteY1" fmla="*/ -876 h 161693"/>
              <a:gd name="connsiteX2" fmla="*/ 576973 w 577486"/>
              <a:gd name="connsiteY2" fmla="*/ 41835 h 161693"/>
              <a:gd name="connsiteX3" fmla="*/ 576973 w 577486"/>
              <a:gd name="connsiteY3" fmla="*/ 45392 h 161693"/>
              <a:gd name="connsiteX4" fmla="*/ 278044 w 577486"/>
              <a:gd name="connsiteY4" fmla="*/ 159296 h 161693"/>
              <a:gd name="connsiteX5" fmla="*/ -513 w 577486"/>
              <a:gd name="connsiteY5" fmla="*/ -876 h 16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86" h="161693">
                <a:moveTo>
                  <a:pt x="-513" y="-876"/>
                </a:moveTo>
                <a:cubicBezTo>
                  <a:pt x="-513" y="-876"/>
                  <a:pt x="-513" y="-876"/>
                  <a:pt x="-513" y="-876"/>
                </a:cubicBezTo>
                <a:lnTo>
                  <a:pt x="576973" y="41835"/>
                </a:lnTo>
                <a:cubicBezTo>
                  <a:pt x="576973" y="41835"/>
                  <a:pt x="576973" y="45392"/>
                  <a:pt x="576973" y="45392"/>
                </a:cubicBezTo>
                <a:cubicBezTo>
                  <a:pt x="515830" y="123699"/>
                  <a:pt x="403728" y="169968"/>
                  <a:pt x="278044" y="159296"/>
                </a:cubicBezTo>
                <a:cubicBezTo>
                  <a:pt x="152359" y="152180"/>
                  <a:pt x="47049" y="88103"/>
                  <a:pt x="-513" y="-876"/>
                </a:cubicBezTo>
                <a:close/>
              </a:path>
            </a:pathLst>
          </a:custGeom>
          <a:solidFill>
            <a:srgbClr val="77C7D4"/>
          </a:solidFill>
          <a:ln w="2303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E61CC95-E2B7-408E-A061-5A21640D73DD}"/>
              </a:ext>
            </a:extLst>
          </p:cNvPr>
          <p:cNvSpPr/>
          <p:nvPr/>
        </p:nvSpPr>
        <p:spPr>
          <a:xfrm>
            <a:off x="4890885" y="5563893"/>
            <a:ext cx="485091" cy="392685"/>
          </a:xfrm>
          <a:custGeom>
            <a:avLst/>
            <a:gdLst>
              <a:gd name="connsiteX0" fmla="*/ -372 w 485091"/>
              <a:gd name="connsiteY0" fmla="*/ 391810 h 392685"/>
              <a:gd name="connsiteX1" fmla="*/ 157905 w 485091"/>
              <a:gd name="connsiteY1" fmla="*/ 90247 h 392685"/>
              <a:gd name="connsiteX2" fmla="*/ 484578 w 485091"/>
              <a:gd name="connsiteY2" fmla="*/ 11432 h 392685"/>
              <a:gd name="connsiteX3" fmla="*/ -372 w 485091"/>
              <a:gd name="connsiteY3" fmla="*/ 391810 h 392685"/>
            </a:gdLst>
            <a:ahLst/>
            <a:cxnLst>
              <a:cxn ang="0">
                <a:pos x="connsiteX0" y="connsiteY0"/>
              </a:cxn>
              <a:cxn ang="0">
                <a:pos x="connsiteX1" y="connsiteY1"/>
              </a:cxn>
              <a:cxn ang="0">
                <a:pos x="connsiteX2" y="connsiteY2"/>
              </a:cxn>
              <a:cxn ang="0">
                <a:pos x="connsiteX3" y="connsiteY3"/>
              </a:cxn>
            </a:cxnLst>
            <a:rect l="l" t="t" r="r" b="b"/>
            <a:pathLst>
              <a:path w="485091" h="392685">
                <a:moveTo>
                  <a:pt x="-372" y="391810"/>
                </a:moveTo>
                <a:cubicBezTo>
                  <a:pt x="-3744" y="288995"/>
                  <a:pt x="53519" y="172481"/>
                  <a:pt x="157905" y="90247"/>
                </a:cubicBezTo>
                <a:cubicBezTo>
                  <a:pt x="262315" y="8013"/>
                  <a:pt x="390287" y="-19407"/>
                  <a:pt x="484578" y="11432"/>
                </a:cubicBezTo>
                <a:lnTo>
                  <a:pt x="-372" y="391810"/>
                </a:lnTo>
                <a:close/>
              </a:path>
            </a:pathLst>
          </a:custGeom>
          <a:solidFill>
            <a:srgbClr val="1DAD89"/>
          </a:solidFill>
          <a:ln w="2303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D47E09F0-2304-493F-B966-3CC9C4589D06}"/>
              </a:ext>
            </a:extLst>
          </p:cNvPr>
          <p:cNvSpPr/>
          <p:nvPr/>
        </p:nvSpPr>
        <p:spPr>
          <a:xfrm>
            <a:off x="4890888" y="5586988"/>
            <a:ext cx="485083" cy="392691"/>
          </a:xfrm>
          <a:custGeom>
            <a:avLst/>
            <a:gdLst>
              <a:gd name="connsiteX0" fmla="*/ -513 w 485083"/>
              <a:gd name="connsiteY0" fmla="*/ 379618 h 392691"/>
              <a:gd name="connsiteX1" fmla="*/ -513 w 485083"/>
              <a:gd name="connsiteY1" fmla="*/ 379618 h 392691"/>
              <a:gd name="connsiteX2" fmla="*/ 480765 w 485083"/>
              <a:gd name="connsiteY2" fmla="*/ -876 h 392691"/>
              <a:gd name="connsiteX3" fmla="*/ 484068 w 485083"/>
              <a:gd name="connsiteY3" fmla="*/ -876 h 392691"/>
              <a:gd name="connsiteX4" fmla="*/ 328076 w 485083"/>
              <a:gd name="connsiteY4" fmla="*/ 301473 h 392691"/>
              <a:gd name="connsiteX5" fmla="*/ -513 w 485083"/>
              <a:gd name="connsiteY5" fmla="*/ 379618 h 3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3" h="392691">
                <a:moveTo>
                  <a:pt x="-513" y="379618"/>
                </a:moveTo>
                <a:cubicBezTo>
                  <a:pt x="-513" y="376223"/>
                  <a:pt x="-513" y="376223"/>
                  <a:pt x="-513" y="379618"/>
                </a:cubicBezTo>
                <a:lnTo>
                  <a:pt x="480765" y="-876"/>
                </a:lnTo>
                <a:cubicBezTo>
                  <a:pt x="480765" y="-876"/>
                  <a:pt x="484068" y="-876"/>
                  <a:pt x="484068" y="-876"/>
                </a:cubicBezTo>
                <a:cubicBezTo>
                  <a:pt x="490720" y="101039"/>
                  <a:pt x="430962" y="219955"/>
                  <a:pt x="328076" y="301473"/>
                </a:cubicBezTo>
                <a:cubicBezTo>
                  <a:pt x="225192" y="383014"/>
                  <a:pt x="95742" y="410178"/>
                  <a:pt x="-513" y="379618"/>
                </a:cubicBezTo>
                <a:close/>
              </a:path>
            </a:pathLst>
          </a:custGeom>
          <a:solidFill>
            <a:srgbClr val="77C7D4"/>
          </a:solidFill>
          <a:ln w="2303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A236E9D-D53C-43D9-809B-743F953DCCD3}"/>
              </a:ext>
            </a:extLst>
          </p:cNvPr>
          <p:cNvSpPr/>
          <p:nvPr/>
        </p:nvSpPr>
        <p:spPr>
          <a:xfrm>
            <a:off x="8535196" y="675010"/>
            <a:ext cx="300301" cy="300292"/>
          </a:xfrm>
          <a:custGeom>
            <a:avLst/>
            <a:gdLst>
              <a:gd name="connsiteX0" fmla="*/ -513 w 300301"/>
              <a:gd name="connsiteY0" fmla="*/ 1249 h 300292"/>
              <a:gd name="connsiteX1" fmla="*/ 216945 w 300301"/>
              <a:gd name="connsiteY1" fmla="*/ 84453 h 300292"/>
              <a:gd name="connsiteX2" fmla="*/ 297631 w 300301"/>
              <a:gd name="connsiteY2" fmla="*/ 299417 h 300292"/>
              <a:gd name="connsiteX3" fmla="*/ -513 w 300301"/>
              <a:gd name="connsiteY3" fmla="*/ 1249 h 300292"/>
            </a:gdLst>
            <a:ahLst/>
            <a:cxnLst>
              <a:cxn ang="0">
                <a:pos x="connsiteX0" y="connsiteY0"/>
              </a:cxn>
              <a:cxn ang="0">
                <a:pos x="connsiteX1" y="connsiteY1"/>
              </a:cxn>
              <a:cxn ang="0">
                <a:pos x="connsiteX2" y="connsiteY2"/>
              </a:cxn>
              <a:cxn ang="0">
                <a:pos x="connsiteX3" y="connsiteY3"/>
              </a:cxn>
            </a:cxnLst>
            <a:rect l="l" t="t" r="r" b="b"/>
            <a:pathLst>
              <a:path w="300301" h="300292">
                <a:moveTo>
                  <a:pt x="-513" y="1249"/>
                </a:moveTo>
                <a:cubicBezTo>
                  <a:pt x="69640" y="-9145"/>
                  <a:pt x="150303" y="18597"/>
                  <a:pt x="216945" y="84453"/>
                </a:cubicBezTo>
                <a:cubicBezTo>
                  <a:pt x="280075" y="150333"/>
                  <a:pt x="308142" y="233537"/>
                  <a:pt x="297631" y="299417"/>
                </a:cubicBezTo>
                <a:lnTo>
                  <a:pt x="-513" y="1249"/>
                </a:lnTo>
                <a:close/>
              </a:path>
            </a:pathLst>
          </a:custGeom>
          <a:solidFill>
            <a:srgbClr val="1DAD89"/>
          </a:solidFill>
          <a:ln w="23037"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38245A1-99DD-4388-8A41-73E44DF8383C}"/>
              </a:ext>
            </a:extLst>
          </p:cNvPr>
          <p:cNvSpPr/>
          <p:nvPr/>
        </p:nvSpPr>
        <p:spPr>
          <a:xfrm>
            <a:off x="8535195" y="675010"/>
            <a:ext cx="300294" cy="300293"/>
          </a:xfrm>
          <a:custGeom>
            <a:avLst/>
            <a:gdLst>
              <a:gd name="connsiteX0" fmla="*/ 2999 w 300294"/>
              <a:gd name="connsiteY0" fmla="*/ -876 h 300293"/>
              <a:gd name="connsiteX1" fmla="*/ 2999 w 300294"/>
              <a:gd name="connsiteY1" fmla="*/ -876 h 300293"/>
              <a:gd name="connsiteX2" fmla="*/ 299781 w 300294"/>
              <a:gd name="connsiteY2" fmla="*/ 293896 h 300293"/>
              <a:gd name="connsiteX3" fmla="*/ 299781 w 300294"/>
              <a:gd name="connsiteY3" fmla="*/ 297315 h 300293"/>
              <a:gd name="connsiteX4" fmla="*/ 83293 w 300294"/>
              <a:gd name="connsiteY4" fmla="*/ 215058 h 300293"/>
              <a:gd name="connsiteX5" fmla="*/ 2999 w 300294"/>
              <a:gd name="connsiteY5" fmla="*/ -876 h 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4" h="300293">
                <a:moveTo>
                  <a:pt x="2999" y="-876"/>
                </a:moveTo>
                <a:cubicBezTo>
                  <a:pt x="2999" y="-876"/>
                  <a:pt x="2999" y="-876"/>
                  <a:pt x="2999" y="-876"/>
                </a:cubicBezTo>
                <a:lnTo>
                  <a:pt x="299781" y="293896"/>
                </a:lnTo>
                <a:cubicBezTo>
                  <a:pt x="299781" y="293896"/>
                  <a:pt x="299781" y="293896"/>
                  <a:pt x="299781" y="297315"/>
                </a:cubicBezTo>
                <a:cubicBezTo>
                  <a:pt x="229951" y="307594"/>
                  <a:pt x="146147" y="280175"/>
                  <a:pt x="83293" y="215058"/>
                </a:cubicBezTo>
                <a:cubicBezTo>
                  <a:pt x="16951" y="149940"/>
                  <a:pt x="-10976" y="67684"/>
                  <a:pt x="2999" y="-876"/>
                </a:cubicBezTo>
                <a:close/>
              </a:path>
            </a:pathLst>
          </a:custGeom>
          <a:solidFill>
            <a:srgbClr val="77C7D4"/>
          </a:solidFill>
          <a:ln w="2303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0155A5D-3B48-4229-847A-73EC250A1D87}"/>
              </a:ext>
            </a:extLst>
          </p:cNvPr>
          <p:cNvSpPr/>
          <p:nvPr/>
        </p:nvSpPr>
        <p:spPr>
          <a:xfrm>
            <a:off x="4431739" y="1347355"/>
            <a:ext cx="415790" cy="207901"/>
          </a:xfrm>
          <a:custGeom>
            <a:avLst/>
            <a:gdLst>
              <a:gd name="connsiteX0" fmla="*/ -513 w 415790"/>
              <a:gd name="connsiteY0" fmla="*/ 25071 h 207901"/>
              <a:gd name="connsiteX1" fmla="*/ 250324 w 415790"/>
              <a:gd name="connsiteY1" fmla="*/ 28259 h 207901"/>
              <a:gd name="connsiteX2" fmla="*/ 415277 w 415790"/>
              <a:gd name="connsiteY2" fmla="*/ 207026 h 207901"/>
              <a:gd name="connsiteX3" fmla="*/ -513 w 415790"/>
              <a:gd name="connsiteY3" fmla="*/ 25071 h 207901"/>
            </a:gdLst>
            <a:ahLst/>
            <a:cxnLst>
              <a:cxn ang="0">
                <a:pos x="connsiteX0" y="connsiteY0"/>
              </a:cxn>
              <a:cxn ang="0">
                <a:pos x="connsiteX1" y="connsiteY1"/>
              </a:cxn>
              <a:cxn ang="0">
                <a:pos x="connsiteX2" y="connsiteY2"/>
              </a:cxn>
              <a:cxn ang="0">
                <a:pos x="connsiteX3" y="connsiteY3"/>
              </a:cxn>
            </a:cxnLst>
            <a:rect l="l" t="t" r="r" b="b"/>
            <a:pathLst>
              <a:path w="415790" h="207901">
                <a:moveTo>
                  <a:pt x="-513" y="25071"/>
                </a:moveTo>
                <a:cubicBezTo>
                  <a:pt x="64790" y="-10039"/>
                  <a:pt x="160999" y="-10039"/>
                  <a:pt x="250324" y="28259"/>
                </a:cubicBezTo>
                <a:cubicBezTo>
                  <a:pt x="339672" y="66581"/>
                  <a:pt x="401534" y="136804"/>
                  <a:pt x="415277" y="207026"/>
                </a:cubicBezTo>
                <a:lnTo>
                  <a:pt x="-513" y="25071"/>
                </a:lnTo>
                <a:close/>
              </a:path>
            </a:pathLst>
          </a:custGeom>
          <a:solidFill>
            <a:srgbClr val="1DAD89"/>
          </a:solidFill>
          <a:ln w="2303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83E16AB-E235-4303-886A-4D30BB641432}"/>
              </a:ext>
            </a:extLst>
          </p:cNvPr>
          <p:cNvSpPr/>
          <p:nvPr/>
        </p:nvSpPr>
        <p:spPr>
          <a:xfrm>
            <a:off x="4431739" y="1370461"/>
            <a:ext cx="415790" cy="230994"/>
          </a:xfrm>
          <a:custGeom>
            <a:avLst/>
            <a:gdLst>
              <a:gd name="connsiteX0" fmla="*/ -513 w 415790"/>
              <a:gd name="connsiteY0" fmla="*/ -876 h 230994"/>
              <a:gd name="connsiteX1" fmla="*/ -513 w 415790"/>
              <a:gd name="connsiteY1" fmla="*/ -876 h 230994"/>
              <a:gd name="connsiteX2" fmla="*/ 415277 w 415790"/>
              <a:gd name="connsiteY2" fmla="*/ 197133 h 230994"/>
              <a:gd name="connsiteX3" fmla="*/ 415277 w 415790"/>
              <a:gd name="connsiteY3" fmla="*/ 200597 h 230994"/>
              <a:gd name="connsiteX4" fmla="*/ 163077 w 415790"/>
              <a:gd name="connsiteY4" fmla="*/ 197133 h 230994"/>
              <a:gd name="connsiteX5" fmla="*/ -513 w 415790"/>
              <a:gd name="connsiteY5" fmla="*/ -876 h 2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790" h="230994">
                <a:moveTo>
                  <a:pt x="-513" y="-876"/>
                </a:moveTo>
                <a:cubicBezTo>
                  <a:pt x="-513" y="-876"/>
                  <a:pt x="-513" y="-876"/>
                  <a:pt x="-513" y="-876"/>
                </a:cubicBezTo>
                <a:lnTo>
                  <a:pt x="415277" y="197133"/>
                </a:lnTo>
                <a:cubicBezTo>
                  <a:pt x="415277" y="197133"/>
                  <a:pt x="415277" y="197133"/>
                  <a:pt x="415277" y="200597"/>
                </a:cubicBezTo>
                <a:cubicBezTo>
                  <a:pt x="350530" y="238803"/>
                  <a:pt x="255105" y="242269"/>
                  <a:pt x="163077" y="197133"/>
                </a:cubicBezTo>
                <a:cubicBezTo>
                  <a:pt x="71050" y="151973"/>
                  <a:pt x="13116" y="75537"/>
                  <a:pt x="-513" y="-876"/>
                </a:cubicBezTo>
                <a:close/>
              </a:path>
            </a:pathLst>
          </a:custGeom>
          <a:solidFill>
            <a:srgbClr val="77C7D4"/>
          </a:solidFill>
          <a:ln w="2303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4014FC6-614B-4D16-A4F5-CE866EBF0AAE}"/>
              </a:ext>
            </a:extLst>
          </p:cNvPr>
          <p:cNvSpPr/>
          <p:nvPr/>
        </p:nvSpPr>
        <p:spPr>
          <a:xfrm>
            <a:off x="1084446" y="825157"/>
            <a:ext cx="115501" cy="438889"/>
          </a:xfrm>
          <a:custGeom>
            <a:avLst/>
            <a:gdLst>
              <a:gd name="connsiteX0" fmla="*/ 37440 w 115501"/>
              <a:gd name="connsiteY0" fmla="*/ -876 h 438889"/>
              <a:gd name="connsiteX1" fmla="*/ 113321 w 115501"/>
              <a:gd name="connsiteY1" fmla="*/ 226815 h 438889"/>
              <a:gd name="connsiteX2" fmla="*/ -513 w 115501"/>
              <a:gd name="connsiteY2" fmla="*/ 438014 h 438889"/>
              <a:gd name="connsiteX3" fmla="*/ 37440 w 115501"/>
              <a:gd name="connsiteY3" fmla="*/ -876 h 438889"/>
            </a:gdLst>
            <a:ahLst/>
            <a:cxnLst>
              <a:cxn ang="0">
                <a:pos x="connsiteX0" y="connsiteY0"/>
              </a:cxn>
              <a:cxn ang="0">
                <a:pos x="connsiteX1" y="connsiteY1"/>
              </a:cxn>
              <a:cxn ang="0">
                <a:pos x="connsiteX2" y="connsiteY2"/>
              </a:cxn>
              <a:cxn ang="0">
                <a:pos x="connsiteX3" y="connsiteY3"/>
              </a:cxn>
            </a:cxnLst>
            <a:rect l="l" t="t" r="r" b="b"/>
            <a:pathLst>
              <a:path w="115501" h="438889">
                <a:moveTo>
                  <a:pt x="37440" y="-876"/>
                </a:moveTo>
                <a:cubicBezTo>
                  <a:pt x="91169" y="45323"/>
                  <a:pt x="122792" y="131114"/>
                  <a:pt x="113321" y="226815"/>
                </a:cubicBezTo>
                <a:cubicBezTo>
                  <a:pt x="103828" y="322516"/>
                  <a:pt x="59569" y="401725"/>
                  <a:pt x="-513" y="438014"/>
                </a:cubicBezTo>
                <a:lnTo>
                  <a:pt x="37440" y="-876"/>
                </a:lnTo>
                <a:close/>
              </a:path>
            </a:pathLst>
          </a:custGeom>
          <a:solidFill>
            <a:srgbClr val="77C7D4"/>
          </a:solidFill>
          <a:ln w="2303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0CC4E1-B825-4028-8A4B-2BB7A453F60F}"/>
              </a:ext>
            </a:extLst>
          </p:cNvPr>
          <p:cNvSpPr/>
          <p:nvPr/>
        </p:nvSpPr>
        <p:spPr>
          <a:xfrm>
            <a:off x="992052" y="802058"/>
            <a:ext cx="115494" cy="461989"/>
          </a:xfrm>
          <a:custGeom>
            <a:avLst/>
            <a:gdLst>
              <a:gd name="connsiteX0" fmla="*/ 114981 w 115494"/>
              <a:gd name="connsiteY0" fmla="*/ -876 h 461989"/>
              <a:gd name="connsiteX1" fmla="*/ 114981 w 115494"/>
              <a:gd name="connsiteY1" fmla="*/ -876 h 461989"/>
              <a:gd name="connsiteX2" fmla="*/ 80886 w 115494"/>
              <a:gd name="connsiteY2" fmla="*/ 461113 h 461989"/>
              <a:gd name="connsiteX3" fmla="*/ 77767 w 115494"/>
              <a:gd name="connsiteY3" fmla="*/ 461113 h 461989"/>
              <a:gd name="connsiteX4" fmla="*/ 269 w 115494"/>
              <a:gd name="connsiteY4" fmla="*/ 219770 h 461989"/>
              <a:gd name="connsiteX5" fmla="*/ 114981 w 115494"/>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94" h="461989">
                <a:moveTo>
                  <a:pt x="114981" y="-876"/>
                </a:moveTo>
                <a:cubicBezTo>
                  <a:pt x="114981" y="2566"/>
                  <a:pt x="114981" y="2566"/>
                  <a:pt x="114981" y="-876"/>
                </a:cubicBezTo>
                <a:lnTo>
                  <a:pt x="80886" y="461113"/>
                </a:lnTo>
                <a:cubicBezTo>
                  <a:pt x="80886" y="461113"/>
                  <a:pt x="80886" y="461113"/>
                  <a:pt x="77767" y="461113"/>
                </a:cubicBezTo>
                <a:cubicBezTo>
                  <a:pt x="25077" y="412859"/>
                  <a:pt x="-5922" y="319767"/>
                  <a:pt x="269" y="219770"/>
                </a:cubicBezTo>
                <a:cubicBezTo>
                  <a:pt x="9579" y="123237"/>
                  <a:pt x="56078" y="37054"/>
                  <a:pt x="114981" y="-876"/>
                </a:cubicBezTo>
                <a:close/>
              </a:path>
            </a:pathLst>
          </a:custGeom>
          <a:solidFill>
            <a:srgbClr val="1DAD89"/>
          </a:solidFill>
          <a:ln w="2303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4F8F15B-8599-4524-BB07-9A568777C19E}"/>
              </a:ext>
            </a:extLst>
          </p:cNvPr>
          <p:cNvSpPr/>
          <p:nvPr/>
        </p:nvSpPr>
        <p:spPr>
          <a:xfrm>
            <a:off x="3021441" y="2368111"/>
            <a:ext cx="184800" cy="461989"/>
          </a:xfrm>
          <a:custGeom>
            <a:avLst/>
            <a:gdLst>
              <a:gd name="connsiteX0" fmla="*/ 124109 w 184800"/>
              <a:gd name="connsiteY0" fmla="*/ -876 h 461989"/>
              <a:gd name="connsiteX1" fmla="*/ 173218 w 184800"/>
              <a:gd name="connsiteY1" fmla="*/ 256984 h 461989"/>
              <a:gd name="connsiteX2" fmla="*/ -513 w 184800"/>
              <a:gd name="connsiteY2" fmla="*/ 461113 h 461989"/>
              <a:gd name="connsiteX3" fmla="*/ 124109 w 184800"/>
              <a:gd name="connsiteY3" fmla="*/ -876 h 461989"/>
            </a:gdLst>
            <a:ahLst/>
            <a:cxnLst>
              <a:cxn ang="0">
                <a:pos x="connsiteX0" y="connsiteY0"/>
              </a:cxn>
              <a:cxn ang="0">
                <a:pos x="connsiteX1" y="connsiteY1"/>
              </a:cxn>
              <a:cxn ang="0">
                <a:pos x="connsiteX2" y="connsiteY2"/>
              </a:cxn>
              <a:cxn ang="0">
                <a:pos x="connsiteX3" y="connsiteY3"/>
              </a:cxn>
            </a:cxnLst>
            <a:rect l="l" t="t" r="r" b="b"/>
            <a:pathLst>
              <a:path w="184800" h="461989">
                <a:moveTo>
                  <a:pt x="124109" y="-876"/>
                </a:moveTo>
                <a:cubicBezTo>
                  <a:pt x="176984" y="60014"/>
                  <a:pt x="199643" y="156709"/>
                  <a:pt x="173218" y="256984"/>
                </a:cubicBezTo>
                <a:cubicBezTo>
                  <a:pt x="146769" y="357259"/>
                  <a:pt x="78787" y="432470"/>
                  <a:pt x="-513" y="461113"/>
                </a:cubicBezTo>
                <a:lnTo>
                  <a:pt x="124109" y="-876"/>
                </a:lnTo>
                <a:close/>
              </a:path>
            </a:pathLst>
          </a:custGeom>
          <a:solidFill>
            <a:srgbClr val="77C7D4"/>
          </a:solidFill>
          <a:ln w="2303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E130E95-25A2-470C-9B28-5EE3EBA3E1FA}"/>
              </a:ext>
            </a:extLst>
          </p:cNvPr>
          <p:cNvSpPr/>
          <p:nvPr/>
        </p:nvSpPr>
        <p:spPr>
          <a:xfrm>
            <a:off x="2975241" y="2368111"/>
            <a:ext cx="161696" cy="461989"/>
          </a:xfrm>
          <a:custGeom>
            <a:avLst/>
            <a:gdLst>
              <a:gd name="connsiteX0" fmla="*/ 161184 w 161696"/>
              <a:gd name="connsiteY0" fmla="*/ -876 h 461989"/>
              <a:gd name="connsiteX1" fmla="*/ 161184 w 161696"/>
              <a:gd name="connsiteY1" fmla="*/ -876 h 461989"/>
              <a:gd name="connsiteX2" fmla="*/ 54718 w 161696"/>
              <a:gd name="connsiteY2" fmla="*/ 461113 h 461989"/>
              <a:gd name="connsiteX3" fmla="*/ 51484 w 161696"/>
              <a:gd name="connsiteY3" fmla="*/ 461113 h 461989"/>
              <a:gd name="connsiteX4" fmla="*/ 9536 w 161696"/>
              <a:gd name="connsiteY4" fmla="*/ 201683 h 461989"/>
              <a:gd name="connsiteX5" fmla="*/ 161184 w 161696"/>
              <a:gd name="connsiteY5" fmla="*/ -876 h 4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96" h="461989">
                <a:moveTo>
                  <a:pt x="161184" y="-876"/>
                </a:moveTo>
                <a:cubicBezTo>
                  <a:pt x="161184" y="-876"/>
                  <a:pt x="161184" y="-876"/>
                  <a:pt x="161184" y="-876"/>
                </a:cubicBezTo>
                <a:lnTo>
                  <a:pt x="54718" y="461113"/>
                </a:lnTo>
                <a:cubicBezTo>
                  <a:pt x="54718" y="461113"/>
                  <a:pt x="54718" y="461113"/>
                  <a:pt x="51484" y="461113"/>
                </a:cubicBezTo>
                <a:cubicBezTo>
                  <a:pt x="3091" y="400708"/>
                  <a:pt x="-13056" y="304753"/>
                  <a:pt x="9536" y="201683"/>
                </a:cubicBezTo>
                <a:cubicBezTo>
                  <a:pt x="35338" y="102193"/>
                  <a:pt x="93433" y="24003"/>
                  <a:pt x="161184" y="-876"/>
                </a:cubicBezTo>
                <a:close/>
              </a:path>
            </a:pathLst>
          </a:custGeom>
          <a:solidFill>
            <a:srgbClr val="1DAD89"/>
          </a:solidFill>
          <a:ln w="2303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EB4AA63-185E-41D9-9554-5A9C29245DDB}"/>
              </a:ext>
            </a:extLst>
          </p:cNvPr>
          <p:cNvSpPr/>
          <p:nvPr/>
        </p:nvSpPr>
        <p:spPr>
          <a:xfrm>
            <a:off x="2435213" y="1571178"/>
            <a:ext cx="254098" cy="392690"/>
          </a:xfrm>
          <a:custGeom>
            <a:avLst/>
            <a:gdLst>
              <a:gd name="connsiteX0" fmla="*/ 239028 w 254098"/>
              <a:gd name="connsiteY0" fmla="*/ -876 h 392690"/>
              <a:gd name="connsiteX1" fmla="*/ 205280 w 254098"/>
              <a:gd name="connsiteY1" fmla="*/ 250584 h 392690"/>
              <a:gd name="connsiteX2" fmla="*/ -513 w 254098"/>
              <a:gd name="connsiteY2" fmla="*/ 391815 h 392690"/>
              <a:gd name="connsiteX3" fmla="*/ 239028 w 254098"/>
              <a:gd name="connsiteY3" fmla="*/ -876 h 392690"/>
            </a:gdLst>
            <a:ahLst/>
            <a:cxnLst>
              <a:cxn ang="0">
                <a:pos x="connsiteX0" y="connsiteY0"/>
              </a:cxn>
              <a:cxn ang="0">
                <a:pos x="connsiteX1" y="connsiteY1"/>
              </a:cxn>
              <a:cxn ang="0">
                <a:pos x="connsiteX2" y="connsiteY2"/>
              </a:cxn>
              <a:cxn ang="0">
                <a:pos x="connsiteX3" y="connsiteY3"/>
              </a:cxn>
            </a:cxnLst>
            <a:rect l="l" t="t" r="r" b="b"/>
            <a:pathLst>
              <a:path w="254098" h="392690">
                <a:moveTo>
                  <a:pt x="239028" y="-876"/>
                </a:moveTo>
                <a:cubicBezTo>
                  <a:pt x="266009" y="68006"/>
                  <a:pt x="255890" y="164470"/>
                  <a:pt x="205280" y="250584"/>
                </a:cubicBezTo>
                <a:cubicBezTo>
                  <a:pt x="154670" y="336700"/>
                  <a:pt x="73706" y="384932"/>
                  <a:pt x="-513" y="391815"/>
                </a:cubicBezTo>
                <a:lnTo>
                  <a:pt x="239028" y="-876"/>
                </a:lnTo>
                <a:close/>
              </a:path>
            </a:pathLst>
          </a:custGeom>
          <a:solidFill>
            <a:srgbClr val="1DAD89"/>
          </a:solidFill>
          <a:ln w="2303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D5C82D2-C3B2-4966-9682-E81C02111FF8}"/>
              </a:ext>
            </a:extLst>
          </p:cNvPr>
          <p:cNvSpPr/>
          <p:nvPr/>
        </p:nvSpPr>
        <p:spPr>
          <a:xfrm>
            <a:off x="2412115" y="1571178"/>
            <a:ext cx="254093" cy="392690"/>
          </a:xfrm>
          <a:custGeom>
            <a:avLst/>
            <a:gdLst>
              <a:gd name="connsiteX0" fmla="*/ 253580 w 254093"/>
              <a:gd name="connsiteY0" fmla="*/ -876 h 392690"/>
              <a:gd name="connsiteX1" fmla="*/ 253580 w 254093"/>
              <a:gd name="connsiteY1" fmla="*/ -876 h 392690"/>
              <a:gd name="connsiteX2" fmla="*/ 19329 w 254093"/>
              <a:gd name="connsiteY2" fmla="*/ 391815 h 392690"/>
              <a:gd name="connsiteX3" fmla="*/ 16026 w 254093"/>
              <a:gd name="connsiteY3" fmla="*/ 391815 h 392690"/>
              <a:gd name="connsiteX4" fmla="*/ 49011 w 254093"/>
              <a:gd name="connsiteY4" fmla="*/ 140354 h 392690"/>
              <a:gd name="connsiteX5" fmla="*/ 253580 w 254093"/>
              <a:gd name="connsiteY5" fmla="*/ -876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3" h="392690">
                <a:moveTo>
                  <a:pt x="253580" y="-876"/>
                </a:moveTo>
                <a:cubicBezTo>
                  <a:pt x="253580" y="-876"/>
                  <a:pt x="253580" y="-876"/>
                  <a:pt x="253580" y="-876"/>
                </a:cubicBezTo>
                <a:lnTo>
                  <a:pt x="19329" y="391815"/>
                </a:lnTo>
                <a:cubicBezTo>
                  <a:pt x="19329" y="391815"/>
                  <a:pt x="19329" y="391815"/>
                  <a:pt x="16026" y="391815"/>
                </a:cubicBezTo>
                <a:cubicBezTo>
                  <a:pt x="-13681" y="322932"/>
                  <a:pt x="-3770" y="223027"/>
                  <a:pt x="49011" y="140354"/>
                </a:cubicBezTo>
                <a:cubicBezTo>
                  <a:pt x="98513" y="54239"/>
                  <a:pt x="181001" y="2566"/>
                  <a:pt x="253580" y="-876"/>
                </a:cubicBezTo>
                <a:close/>
              </a:path>
            </a:pathLst>
          </a:custGeom>
          <a:solidFill>
            <a:srgbClr val="77C7D4"/>
          </a:solidFill>
          <a:ln w="2303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DA7E9FB-0414-4097-8B2E-D58D1ECC6B38}"/>
              </a:ext>
            </a:extLst>
          </p:cNvPr>
          <p:cNvSpPr/>
          <p:nvPr/>
        </p:nvSpPr>
        <p:spPr>
          <a:xfrm>
            <a:off x="2307222" y="4626871"/>
            <a:ext cx="461989" cy="138599"/>
          </a:xfrm>
          <a:custGeom>
            <a:avLst/>
            <a:gdLst>
              <a:gd name="connsiteX0" fmla="*/ 461476 w 461989"/>
              <a:gd name="connsiteY0" fmla="*/ 77870 h 138599"/>
              <a:gd name="connsiteX1" fmla="*/ 211077 w 461989"/>
              <a:gd name="connsiteY1" fmla="*/ 131414 h 138599"/>
              <a:gd name="connsiteX2" fmla="*/ -513 w 461989"/>
              <a:gd name="connsiteY2" fmla="*/ -876 h 138599"/>
              <a:gd name="connsiteX3" fmla="*/ 461476 w 461989"/>
              <a:gd name="connsiteY3" fmla="*/ 77870 h 138599"/>
            </a:gdLst>
            <a:ahLst/>
            <a:cxnLst>
              <a:cxn ang="0">
                <a:pos x="connsiteX0" y="connsiteY0"/>
              </a:cxn>
              <a:cxn ang="0">
                <a:pos x="connsiteX1" y="connsiteY1"/>
              </a:cxn>
              <a:cxn ang="0">
                <a:pos x="connsiteX2" y="connsiteY2"/>
              </a:cxn>
              <a:cxn ang="0">
                <a:pos x="connsiteX3" y="connsiteY3"/>
              </a:cxn>
            </a:cxnLst>
            <a:rect l="l" t="t" r="r" b="b"/>
            <a:pathLst>
              <a:path w="461989" h="138599">
                <a:moveTo>
                  <a:pt x="461476" y="77870"/>
                </a:moveTo>
                <a:cubicBezTo>
                  <a:pt x="405044" y="125108"/>
                  <a:pt x="309828" y="150310"/>
                  <a:pt x="211077" y="131414"/>
                </a:cubicBezTo>
                <a:cubicBezTo>
                  <a:pt x="108816" y="115660"/>
                  <a:pt x="31226" y="62116"/>
                  <a:pt x="-513" y="-876"/>
                </a:cubicBezTo>
                <a:lnTo>
                  <a:pt x="461476" y="77870"/>
                </a:lnTo>
                <a:close/>
              </a:path>
            </a:pathLst>
          </a:custGeom>
          <a:solidFill>
            <a:srgbClr val="1DAD89"/>
          </a:solidFill>
          <a:ln w="2303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578E805-761B-4839-BC77-5B9505BE48D8}"/>
              </a:ext>
            </a:extLst>
          </p:cNvPr>
          <p:cNvSpPr/>
          <p:nvPr/>
        </p:nvSpPr>
        <p:spPr>
          <a:xfrm>
            <a:off x="2307222" y="4557579"/>
            <a:ext cx="461989" cy="161695"/>
          </a:xfrm>
          <a:custGeom>
            <a:avLst/>
            <a:gdLst>
              <a:gd name="connsiteX0" fmla="*/ 461476 w 461989"/>
              <a:gd name="connsiteY0" fmla="*/ 158133 h 161695"/>
              <a:gd name="connsiteX1" fmla="*/ 461476 w 461989"/>
              <a:gd name="connsiteY1" fmla="*/ 158133 h 161695"/>
              <a:gd name="connsiteX2" fmla="*/ -513 w 461989"/>
              <a:gd name="connsiteY2" fmla="*/ 72551 h 161695"/>
              <a:gd name="connsiteX3" fmla="*/ -513 w 461989"/>
              <a:gd name="connsiteY3" fmla="*/ 68994 h 161695"/>
              <a:gd name="connsiteX4" fmla="*/ 251479 w 461989"/>
              <a:gd name="connsiteY4" fmla="*/ 4799 h 161695"/>
              <a:gd name="connsiteX5" fmla="*/ 461476 w 461989"/>
              <a:gd name="connsiteY5" fmla="*/ 158133 h 16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989" h="161695">
                <a:moveTo>
                  <a:pt x="461476" y="158133"/>
                </a:moveTo>
                <a:cubicBezTo>
                  <a:pt x="461476" y="161714"/>
                  <a:pt x="461476" y="161714"/>
                  <a:pt x="461476" y="158133"/>
                </a:cubicBezTo>
                <a:lnTo>
                  <a:pt x="-513" y="72551"/>
                </a:lnTo>
                <a:cubicBezTo>
                  <a:pt x="-513" y="72551"/>
                  <a:pt x="-513" y="72551"/>
                  <a:pt x="-513" y="68994"/>
                </a:cubicBezTo>
                <a:cubicBezTo>
                  <a:pt x="55480" y="11915"/>
                  <a:pt x="149980" y="-13033"/>
                  <a:pt x="251479" y="4799"/>
                </a:cubicBezTo>
                <a:cubicBezTo>
                  <a:pt x="352978" y="26190"/>
                  <a:pt x="429968" y="86826"/>
                  <a:pt x="461476" y="158133"/>
                </a:cubicBezTo>
                <a:close/>
              </a:path>
            </a:pathLst>
          </a:custGeom>
          <a:solidFill>
            <a:srgbClr val="77C7D4"/>
          </a:solidFill>
          <a:ln w="2303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B6AB666-5298-47C7-A2F4-E9FFB5D04B06}"/>
              </a:ext>
            </a:extLst>
          </p:cNvPr>
          <p:cNvSpPr/>
          <p:nvPr/>
        </p:nvSpPr>
        <p:spPr>
          <a:xfrm>
            <a:off x="3818773" y="6152916"/>
            <a:ext cx="485088" cy="92397"/>
          </a:xfrm>
          <a:custGeom>
            <a:avLst/>
            <a:gdLst>
              <a:gd name="connsiteX0" fmla="*/ 484576 w 485088"/>
              <a:gd name="connsiteY0" fmla="*/ 2104 h 92397"/>
              <a:gd name="connsiteX1" fmla="*/ 242031 w 485088"/>
              <a:gd name="connsiteY1" fmla="*/ 91522 h 92397"/>
              <a:gd name="connsiteX2" fmla="*/ -513 w 485088"/>
              <a:gd name="connsiteY2" fmla="*/ -876 h 92397"/>
              <a:gd name="connsiteX3" fmla="*/ 484576 w 485088"/>
              <a:gd name="connsiteY3" fmla="*/ 2104 h 92397"/>
            </a:gdLst>
            <a:ahLst/>
            <a:cxnLst>
              <a:cxn ang="0">
                <a:pos x="connsiteX0" y="connsiteY0"/>
              </a:cxn>
              <a:cxn ang="0">
                <a:pos x="connsiteX1" y="connsiteY1"/>
              </a:cxn>
              <a:cxn ang="0">
                <a:pos x="connsiteX2" y="connsiteY2"/>
              </a:cxn>
              <a:cxn ang="0">
                <a:pos x="connsiteX3" y="connsiteY3"/>
              </a:cxn>
            </a:cxnLst>
            <a:rect l="l" t="t" r="r" b="b"/>
            <a:pathLst>
              <a:path w="485088" h="92397">
                <a:moveTo>
                  <a:pt x="484576" y="2104"/>
                </a:moveTo>
                <a:cubicBezTo>
                  <a:pt x="437522" y="55764"/>
                  <a:pt x="347018" y="91522"/>
                  <a:pt x="242031" y="91522"/>
                </a:cubicBezTo>
                <a:cubicBezTo>
                  <a:pt x="137045" y="91522"/>
                  <a:pt x="46540" y="52784"/>
                  <a:pt x="-513" y="-876"/>
                </a:cubicBezTo>
                <a:lnTo>
                  <a:pt x="484576" y="2104"/>
                </a:lnTo>
                <a:close/>
              </a:path>
            </a:pathLst>
          </a:custGeom>
          <a:solidFill>
            <a:srgbClr val="1DAD89"/>
          </a:solidFill>
          <a:ln w="2303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AB46160-8EDC-40AA-8422-9F6F047DF47D}"/>
              </a:ext>
            </a:extLst>
          </p:cNvPr>
          <p:cNvSpPr/>
          <p:nvPr/>
        </p:nvSpPr>
        <p:spPr>
          <a:xfrm>
            <a:off x="3818773" y="6037419"/>
            <a:ext cx="485088" cy="115497"/>
          </a:xfrm>
          <a:custGeom>
            <a:avLst/>
            <a:gdLst>
              <a:gd name="connsiteX0" fmla="*/ 484576 w 485088"/>
              <a:gd name="connsiteY0" fmla="*/ 114621 h 115497"/>
              <a:gd name="connsiteX1" fmla="*/ 484576 w 485088"/>
              <a:gd name="connsiteY1" fmla="*/ 114621 h 115497"/>
              <a:gd name="connsiteX2" fmla="*/ -513 w 485088"/>
              <a:gd name="connsiteY2" fmla="*/ 114621 h 115497"/>
              <a:gd name="connsiteX3" fmla="*/ -513 w 485088"/>
              <a:gd name="connsiteY3" fmla="*/ 110902 h 115497"/>
              <a:gd name="connsiteX4" fmla="*/ 245658 w 485088"/>
              <a:gd name="connsiteY4" fmla="*/ -876 h 115497"/>
              <a:gd name="connsiteX5" fmla="*/ 484576 w 485088"/>
              <a:gd name="connsiteY5" fmla="*/ 114621 h 11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088" h="115497">
                <a:moveTo>
                  <a:pt x="484576" y="114621"/>
                </a:moveTo>
                <a:cubicBezTo>
                  <a:pt x="484576" y="114621"/>
                  <a:pt x="484576" y="114621"/>
                  <a:pt x="484576" y="114621"/>
                </a:cubicBezTo>
                <a:lnTo>
                  <a:pt x="-513" y="114621"/>
                </a:lnTo>
                <a:cubicBezTo>
                  <a:pt x="-513" y="114621"/>
                  <a:pt x="-513" y="114621"/>
                  <a:pt x="-513" y="110902"/>
                </a:cubicBezTo>
                <a:cubicBezTo>
                  <a:pt x="46540" y="43844"/>
                  <a:pt x="137045" y="-876"/>
                  <a:pt x="245658" y="-876"/>
                </a:cubicBezTo>
                <a:cubicBezTo>
                  <a:pt x="350622" y="-876"/>
                  <a:pt x="441126" y="43844"/>
                  <a:pt x="484576" y="114621"/>
                </a:cubicBezTo>
                <a:close/>
              </a:path>
            </a:pathLst>
          </a:custGeom>
          <a:solidFill>
            <a:srgbClr val="77C7D4"/>
          </a:solidFill>
          <a:ln w="2303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06C1246-99AC-48FE-824B-A5CBEA057BB3}"/>
              </a:ext>
            </a:extLst>
          </p:cNvPr>
          <p:cNvSpPr/>
          <p:nvPr/>
        </p:nvSpPr>
        <p:spPr>
          <a:xfrm>
            <a:off x="7381496" y="5760226"/>
            <a:ext cx="230991" cy="392690"/>
          </a:xfrm>
          <a:custGeom>
            <a:avLst/>
            <a:gdLst>
              <a:gd name="connsiteX0" fmla="*/ 230478 w 230991"/>
              <a:gd name="connsiteY0" fmla="*/ 391815 h 392690"/>
              <a:gd name="connsiteX1" fmla="*/ 38106 w 230991"/>
              <a:gd name="connsiteY1" fmla="*/ 242062 h 392690"/>
              <a:gd name="connsiteX2" fmla="*/ 21520 w 230991"/>
              <a:gd name="connsiteY2" fmla="*/ -876 h 392690"/>
              <a:gd name="connsiteX3" fmla="*/ 230478 w 230991"/>
              <a:gd name="connsiteY3" fmla="*/ 391815 h 392690"/>
            </a:gdLst>
            <a:ahLst/>
            <a:cxnLst>
              <a:cxn ang="0">
                <a:pos x="connsiteX0" y="connsiteY0"/>
              </a:cxn>
              <a:cxn ang="0">
                <a:pos x="connsiteX1" y="connsiteY1"/>
              </a:cxn>
              <a:cxn ang="0">
                <a:pos x="connsiteX2" y="connsiteY2"/>
              </a:cxn>
              <a:cxn ang="0">
                <a:pos x="connsiteX3" y="connsiteY3"/>
              </a:cxn>
            </a:cxnLst>
            <a:rect l="l" t="t" r="r" b="b"/>
            <a:pathLst>
              <a:path w="230991" h="392690">
                <a:moveTo>
                  <a:pt x="230478" y="391815"/>
                </a:moveTo>
                <a:cubicBezTo>
                  <a:pt x="157507" y="381836"/>
                  <a:pt x="84536" y="328592"/>
                  <a:pt x="38106" y="242062"/>
                </a:cubicBezTo>
                <a:cubicBezTo>
                  <a:pt x="-8347" y="155530"/>
                  <a:pt x="-11650" y="62347"/>
                  <a:pt x="21520" y="-876"/>
                </a:cubicBezTo>
                <a:lnTo>
                  <a:pt x="230478" y="391815"/>
                </a:lnTo>
                <a:close/>
              </a:path>
            </a:pathLst>
          </a:custGeom>
          <a:solidFill>
            <a:srgbClr val="77C7D4"/>
          </a:solidFill>
          <a:ln w="2303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1FFC2B8-0471-437A-B0AB-5C8DED4E11C9}"/>
              </a:ext>
            </a:extLst>
          </p:cNvPr>
          <p:cNvSpPr/>
          <p:nvPr/>
        </p:nvSpPr>
        <p:spPr>
          <a:xfrm>
            <a:off x="7404592" y="5760226"/>
            <a:ext cx="254091" cy="392690"/>
          </a:xfrm>
          <a:custGeom>
            <a:avLst/>
            <a:gdLst>
              <a:gd name="connsiteX0" fmla="*/ 229696 w 254091"/>
              <a:gd name="connsiteY0" fmla="*/ 391815 h 392690"/>
              <a:gd name="connsiteX1" fmla="*/ 229696 w 254091"/>
              <a:gd name="connsiteY1" fmla="*/ 391815 h 392690"/>
              <a:gd name="connsiteX2" fmla="*/ -513 w 254091"/>
              <a:gd name="connsiteY2" fmla="*/ 2427 h 392690"/>
              <a:gd name="connsiteX3" fmla="*/ -513 w 254091"/>
              <a:gd name="connsiteY3" fmla="*/ -876 h 392690"/>
              <a:gd name="connsiteX4" fmla="*/ 211702 w 254091"/>
              <a:gd name="connsiteY4" fmla="*/ 147631 h 392690"/>
              <a:gd name="connsiteX5" fmla="*/ 229696 w 254091"/>
              <a:gd name="connsiteY5" fmla="*/ 391815 h 3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1" h="392690">
                <a:moveTo>
                  <a:pt x="229696" y="391815"/>
                </a:moveTo>
                <a:cubicBezTo>
                  <a:pt x="229696" y="391815"/>
                  <a:pt x="226093" y="391815"/>
                  <a:pt x="229696" y="391815"/>
                </a:cubicBezTo>
                <a:lnTo>
                  <a:pt x="-513" y="2427"/>
                </a:lnTo>
                <a:cubicBezTo>
                  <a:pt x="-513" y="2427"/>
                  <a:pt x="-513" y="2427"/>
                  <a:pt x="-513" y="-876"/>
                </a:cubicBezTo>
                <a:cubicBezTo>
                  <a:pt x="78626" y="9034"/>
                  <a:pt x="161345" y="61816"/>
                  <a:pt x="211702" y="147631"/>
                </a:cubicBezTo>
                <a:cubicBezTo>
                  <a:pt x="262059" y="233422"/>
                  <a:pt x="265662" y="329123"/>
                  <a:pt x="229696" y="391815"/>
                </a:cubicBezTo>
                <a:close/>
              </a:path>
            </a:pathLst>
          </a:custGeom>
          <a:solidFill>
            <a:srgbClr val="1DAD89"/>
          </a:solidFill>
          <a:ln w="2303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986801A-FA4C-45F3-ADEF-A5A0717A5086}"/>
              </a:ext>
            </a:extLst>
          </p:cNvPr>
          <p:cNvSpPr/>
          <p:nvPr/>
        </p:nvSpPr>
        <p:spPr>
          <a:xfrm>
            <a:off x="6056652" y="5294699"/>
            <a:ext cx="300296" cy="254093"/>
          </a:xfrm>
          <a:custGeom>
            <a:avLst/>
            <a:gdLst>
              <a:gd name="connsiteX0" fmla="*/ 299784 w 300296"/>
              <a:gd name="connsiteY0" fmla="*/ 246496 h 254093"/>
              <a:gd name="connsiteX1" fmla="*/ 96300 w 300296"/>
              <a:gd name="connsiteY1" fmla="*/ 192720 h 254093"/>
              <a:gd name="connsiteX2" fmla="*/ -278 w 300296"/>
              <a:gd name="connsiteY2" fmla="*/ -876 h 254093"/>
              <a:gd name="connsiteX3" fmla="*/ 299784 w 300296"/>
              <a:gd name="connsiteY3" fmla="*/ 246496 h 254093"/>
            </a:gdLst>
            <a:ahLst/>
            <a:cxnLst>
              <a:cxn ang="0">
                <a:pos x="connsiteX0" y="connsiteY0"/>
              </a:cxn>
              <a:cxn ang="0">
                <a:pos x="connsiteX1" y="connsiteY1"/>
              </a:cxn>
              <a:cxn ang="0">
                <a:pos x="connsiteX2" y="connsiteY2"/>
              </a:cxn>
              <a:cxn ang="0">
                <a:pos x="connsiteX3" y="connsiteY3"/>
              </a:cxn>
            </a:cxnLst>
            <a:rect l="l" t="t" r="r" b="b"/>
            <a:pathLst>
              <a:path w="300296" h="254093">
                <a:moveTo>
                  <a:pt x="299784" y="246496"/>
                </a:moveTo>
                <a:cubicBezTo>
                  <a:pt x="241157" y="264421"/>
                  <a:pt x="161834" y="246496"/>
                  <a:pt x="96300" y="192720"/>
                </a:cubicBezTo>
                <a:cubicBezTo>
                  <a:pt x="30767" y="138945"/>
                  <a:pt x="-3720" y="63664"/>
                  <a:pt x="-278" y="-876"/>
                </a:cubicBezTo>
                <a:lnTo>
                  <a:pt x="299784" y="246496"/>
                </a:lnTo>
                <a:close/>
              </a:path>
            </a:pathLst>
          </a:custGeom>
          <a:solidFill>
            <a:srgbClr val="77C7D4"/>
          </a:solidFill>
          <a:ln w="2303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E6D59CA-0BCD-4B77-89AB-32B34AABCF13}"/>
              </a:ext>
            </a:extLst>
          </p:cNvPr>
          <p:cNvSpPr/>
          <p:nvPr/>
        </p:nvSpPr>
        <p:spPr>
          <a:xfrm>
            <a:off x="6056656" y="5294705"/>
            <a:ext cx="300296" cy="230989"/>
          </a:xfrm>
          <a:custGeom>
            <a:avLst/>
            <a:gdLst>
              <a:gd name="connsiteX0" fmla="*/ 299549 w 300296"/>
              <a:gd name="connsiteY0" fmla="*/ 230113 h 230989"/>
              <a:gd name="connsiteX1" fmla="*/ 299549 w 300296"/>
              <a:gd name="connsiteY1" fmla="*/ 230113 h 230989"/>
              <a:gd name="connsiteX2" fmla="*/ -513 w 300296"/>
              <a:gd name="connsiteY2" fmla="*/ 8497 h 230989"/>
              <a:gd name="connsiteX3" fmla="*/ -513 w 300296"/>
              <a:gd name="connsiteY3" fmla="*/ 5240 h 230989"/>
              <a:gd name="connsiteX4" fmla="*/ 202971 w 300296"/>
              <a:gd name="connsiteY4" fmla="*/ 54118 h 230989"/>
              <a:gd name="connsiteX5" fmla="*/ 299549 w 300296"/>
              <a:gd name="connsiteY5" fmla="*/ 230113 h 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6" h="230989">
                <a:moveTo>
                  <a:pt x="299549" y="230113"/>
                </a:moveTo>
                <a:cubicBezTo>
                  <a:pt x="299549" y="230113"/>
                  <a:pt x="299549" y="230113"/>
                  <a:pt x="299549" y="230113"/>
                </a:cubicBezTo>
                <a:lnTo>
                  <a:pt x="-513" y="8497"/>
                </a:lnTo>
                <a:cubicBezTo>
                  <a:pt x="-513" y="8497"/>
                  <a:pt x="-513" y="8497"/>
                  <a:pt x="-513" y="5240"/>
                </a:cubicBezTo>
                <a:cubicBezTo>
                  <a:pt x="58114" y="-11068"/>
                  <a:pt x="137437" y="5240"/>
                  <a:pt x="202971" y="54118"/>
                </a:cubicBezTo>
                <a:cubicBezTo>
                  <a:pt x="268503" y="99740"/>
                  <a:pt x="302990" y="168183"/>
                  <a:pt x="299549" y="230113"/>
                </a:cubicBezTo>
                <a:close/>
              </a:path>
            </a:pathLst>
          </a:custGeom>
          <a:solidFill>
            <a:srgbClr val="1DAD89"/>
          </a:solidFill>
          <a:ln w="2303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1A7C3DC-BBF1-49C5-AB22-098445BEDA1E}"/>
              </a:ext>
            </a:extLst>
          </p:cNvPr>
          <p:cNvSpPr/>
          <p:nvPr/>
        </p:nvSpPr>
        <p:spPr>
          <a:xfrm>
            <a:off x="8488759" y="5598531"/>
            <a:ext cx="346491" cy="184803"/>
          </a:xfrm>
          <a:custGeom>
            <a:avLst/>
            <a:gdLst>
              <a:gd name="connsiteX0" fmla="*/ 345979 w 346491"/>
              <a:gd name="connsiteY0" fmla="*/ 161074 h 184803"/>
              <a:gd name="connsiteX1" fmla="*/ 135982 w 346491"/>
              <a:gd name="connsiteY1" fmla="*/ 157632 h 184803"/>
              <a:gd name="connsiteX2" fmla="*/ -513 w 346491"/>
              <a:gd name="connsiteY2" fmla="*/ -876 h 184803"/>
              <a:gd name="connsiteX3" fmla="*/ 345979 w 346491"/>
              <a:gd name="connsiteY3" fmla="*/ 161074 h 184803"/>
            </a:gdLst>
            <a:ahLst/>
            <a:cxnLst>
              <a:cxn ang="0">
                <a:pos x="connsiteX0" y="connsiteY0"/>
              </a:cxn>
              <a:cxn ang="0">
                <a:pos x="connsiteX1" y="connsiteY1"/>
              </a:cxn>
              <a:cxn ang="0">
                <a:pos x="connsiteX2" y="connsiteY2"/>
              </a:cxn>
              <a:cxn ang="0">
                <a:pos x="connsiteX3" y="connsiteY3"/>
              </a:cxn>
            </a:cxnLst>
            <a:rect l="l" t="t" r="r" b="b"/>
            <a:pathLst>
              <a:path w="346491" h="184803">
                <a:moveTo>
                  <a:pt x="345979" y="161074"/>
                </a:moveTo>
                <a:cubicBezTo>
                  <a:pt x="289986" y="192097"/>
                  <a:pt x="209484" y="192097"/>
                  <a:pt x="135982" y="157632"/>
                </a:cubicBezTo>
                <a:cubicBezTo>
                  <a:pt x="62479" y="123168"/>
                  <a:pt x="9998" y="61146"/>
                  <a:pt x="-513" y="-876"/>
                </a:cubicBezTo>
                <a:lnTo>
                  <a:pt x="345979" y="161074"/>
                </a:lnTo>
                <a:close/>
              </a:path>
            </a:pathLst>
          </a:custGeom>
          <a:solidFill>
            <a:srgbClr val="1DAD89"/>
          </a:solidFill>
          <a:ln w="2303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8B3B6FD2-0C22-4754-9EFF-C108D40000A7}"/>
              </a:ext>
            </a:extLst>
          </p:cNvPr>
          <p:cNvSpPr/>
          <p:nvPr/>
        </p:nvSpPr>
        <p:spPr>
          <a:xfrm>
            <a:off x="8488759" y="5575432"/>
            <a:ext cx="346491" cy="184794"/>
          </a:xfrm>
          <a:custGeom>
            <a:avLst/>
            <a:gdLst>
              <a:gd name="connsiteX0" fmla="*/ 345979 w 346491"/>
              <a:gd name="connsiteY0" fmla="*/ 183919 h 184794"/>
              <a:gd name="connsiteX1" fmla="*/ 345979 w 346491"/>
              <a:gd name="connsiteY1" fmla="*/ 183919 h 184794"/>
              <a:gd name="connsiteX2" fmla="*/ -513 w 346491"/>
              <a:gd name="connsiteY2" fmla="*/ 24925 h 184794"/>
              <a:gd name="connsiteX3" fmla="*/ -513 w 346491"/>
              <a:gd name="connsiteY3" fmla="*/ 21553 h 184794"/>
              <a:gd name="connsiteX4" fmla="*/ 210848 w 346491"/>
              <a:gd name="connsiteY4" fmla="*/ 24925 h 184794"/>
              <a:gd name="connsiteX5" fmla="*/ 345979 w 346491"/>
              <a:gd name="connsiteY5" fmla="*/ 183919 h 18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91" h="184794">
                <a:moveTo>
                  <a:pt x="345979" y="183919"/>
                </a:moveTo>
                <a:cubicBezTo>
                  <a:pt x="345979" y="183919"/>
                  <a:pt x="345979" y="183919"/>
                  <a:pt x="345979" y="183919"/>
                </a:cubicBezTo>
                <a:lnTo>
                  <a:pt x="-513" y="24925"/>
                </a:lnTo>
                <a:cubicBezTo>
                  <a:pt x="-513" y="24925"/>
                  <a:pt x="-513" y="24925"/>
                  <a:pt x="-513" y="21553"/>
                </a:cubicBezTo>
                <a:cubicBezTo>
                  <a:pt x="54926" y="-8892"/>
                  <a:pt x="134618" y="-8892"/>
                  <a:pt x="210848" y="24925"/>
                </a:cubicBezTo>
                <a:cubicBezTo>
                  <a:pt x="287076" y="58765"/>
                  <a:pt x="335584" y="123029"/>
                  <a:pt x="345979" y="183919"/>
                </a:cubicBezTo>
                <a:close/>
              </a:path>
            </a:pathLst>
          </a:custGeom>
          <a:solidFill>
            <a:srgbClr val="77C7D4"/>
          </a:solidFill>
          <a:ln w="2303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12CD6C0-E682-4F6E-8C48-C712A2D02EEF}"/>
              </a:ext>
            </a:extLst>
          </p:cNvPr>
          <p:cNvSpPr/>
          <p:nvPr/>
        </p:nvSpPr>
        <p:spPr>
          <a:xfrm>
            <a:off x="11380828" y="3050420"/>
            <a:ext cx="300292" cy="207898"/>
          </a:xfrm>
          <a:custGeom>
            <a:avLst/>
            <a:gdLst>
              <a:gd name="connsiteX0" fmla="*/ -513 w 300292"/>
              <a:gd name="connsiteY0" fmla="*/ 10283 h 207898"/>
              <a:gd name="connsiteX1" fmla="*/ 194008 w 300292"/>
              <a:gd name="connsiteY1" fmla="*/ 41353 h 207898"/>
              <a:gd name="connsiteX2" fmla="*/ 299780 w 300292"/>
              <a:gd name="connsiteY2" fmla="*/ 207022 h 207898"/>
              <a:gd name="connsiteX3" fmla="*/ -513 w 300292"/>
              <a:gd name="connsiteY3" fmla="*/ 10283 h 207898"/>
            </a:gdLst>
            <a:ahLst/>
            <a:cxnLst>
              <a:cxn ang="0">
                <a:pos x="connsiteX0" y="connsiteY0"/>
              </a:cxn>
              <a:cxn ang="0">
                <a:pos x="connsiteX1" y="connsiteY1"/>
              </a:cxn>
              <a:cxn ang="0">
                <a:pos x="connsiteX2" y="connsiteY2"/>
              </a:cxn>
              <a:cxn ang="0">
                <a:pos x="connsiteX3" y="connsiteY3"/>
              </a:cxn>
            </a:cxnLst>
            <a:rect l="l" t="t" r="r" b="b"/>
            <a:pathLst>
              <a:path w="300292" h="207898">
                <a:moveTo>
                  <a:pt x="-513" y="10283"/>
                </a:moveTo>
                <a:cubicBezTo>
                  <a:pt x="54094" y="-10436"/>
                  <a:pt x="129168" y="-3529"/>
                  <a:pt x="194008" y="41353"/>
                </a:cubicBezTo>
                <a:cubicBezTo>
                  <a:pt x="258824" y="86212"/>
                  <a:pt x="299780" y="148350"/>
                  <a:pt x="299780" y="207022"/>
                </a:cubicBezTo>
                <a:lnTo>
                  <a:pt x="-513" y="10283"/>
                </a:lnTo>
                <a:close/>
              </a:path>
            </a:pathLst>
          </a:custGeom>
          <a:solidFill>
            <a:srgbClr val="77C7D4"/>
          </a:solidFill>
          <a:ln w="2303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D764A34-4C5D-46E4-8F3A-7D7A8DBA7E55}"/>
              </a:ext>
            </a:extLst>
          </p:cNvPr>
          <p:cNvSpPr/>
          <p:nvPr/>
        </p:nvSpPr>
        <p:spPr>
          <a:xfrm>
            <a:off x="11380828" y="3073523"/>
            <a:ext cx="300292" cy="207903"/>
          </a:xfrm>
          <a:custGeom>
            <a:avLst/>
            <a:gdLst>
              <a:gd name="connsiteX0" fmla="*/ -513 w 300292"/>
              <a:gd name="connsiteY0" fmla="*/ -876 h 207903"/>
              <a:gd name="connsiteX1" fmla="*/ -513 w 300292"/>
              <a:gd name="connsiteY1" fmla="*/ -876 h 207903"/>
              <a:gd name="connsiteX2" fmla="*/ 299780 w 300292"/>
              <a:gd name="connsiteY2" fmla="*/ 191127 h 207903"/>
              <a:gd name="connsiteX3" fmla="*/ 299780 w 300292"/>
              <a:gd name="connsiteY3" fmla="*/ 194499 h 207903"/>
              <a:gd name="connsiteX4" fmla="*/ 104082 w 300292"/>
              <a:gd name="connsiteY4" fmla="*/ 167543 h 207903"/>
              <a:gd name="connsiteX5" fmla="*/ -513 w 300292"/>
              <a:gd name="connsiteY5" fmla="*/ -876 h 20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292" h="207903">
                <a:moveTo>
                  <a:pt x="-513" y="-876"/>
                </a:moveTo>
                <a:cubicBezTo>
                  <a:pt x="-513" y="-876"/>
                  <a:pt x="-513" y="-876"/>
                  <a:pt x="-513" y="-876"/>
                </a:cubicBezTo>
                <a:lnTo>
                  <a:pt x="299780" y="191127"/>
                </a:lnTo>
                <a:cubicBezTo>
                  <a:pt x="299780" y="191127"/>
                  <a:pt x="299780" y="191127"/>
                  <a:pt x="299780" y="194499"/>
                </a:cubicBezTo>
                <a:cubicBezTo>
                  <a:pt x="245797" y="218084"/>
                  <a:pt x="171554" y="207967"/>
                  <a:pt x="104082" y="167543"/>
                </a:cubicBezTo>
                <a:cubicBezTo>
                  <a:pt x="39980" y="120396"/>
                  <a:pt x="2859" y="56388"/>
                  <a:pt x="-513" y="-876"/>
                </a:cubicBezTo>
                <a:close/>
              </a:path>
            </a:pathLst>
          </a:custGeom>
          <a:solidFill>
            <a:srgbClr val="1DAD89"/>
          </a:solidFill>
          <a:ln w="2303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F0AB503-7046-4B4F-8799-023BB748E0F2}"/>
              </a:ext>
            </a:extLst>
          </p:cNvPr>
          <p:cNvSpPr/>
          <p:nvPr/>
        </p:nvSpPr>
        <p:spPr>
          <a:xfrm>
            <a:off x="10872642" y="4649982"/>
            <a:ext cx="623685" cy="207887"/>
          </a:xfrm>
          <a:custGeom>
            <a:avLst/>
            <a:gdLst>
              <a:gd name="connsiteX0" fmla="*/ -513 w 623685"/>
              <a:gd name="connsiteY0" fmla="*/ 207012 h 207887"/>
              <a:gd name="connsiteX1" fmla="*/ 287076 w 623685"/>
              <a:gd name="connsiteY1" fmla="*/ 7040 h 207887"/>
              <a:gd name="connsiteX2" fmla="*/ 623172 w 623685"/>
              <a:gd name="connsiteY2" fmla="*/ 92738 h 207887"/>
              <a:gd name="connsiteX3" fmla="*/ -513 w 623685"/>
              <a:gd name="connsiteY3" fmla="*/ 207012 h 207887"/>
            </a:gdLst>
            <a:ahLst/>
            <a:cxnLst>
              <a:cxn ang="0">
                <a:pos x="connsiteX0" y="connsiteY0"/>
              </a:cxn>
              <a:cxn ang="0">
                <a:pos x="connsiteX1" y="connsiteY1"/>
              </a:cxn>
              <a:cxn ang="0">
                <a:pos x="connsiteX2" y="connsiteY2"/>
              </a:cxn>
              <a:cxn ang="0">
                <a:pos x="connsiteX3" y="connsiteY3"/>
              </a:cxn>
            </a:cxnLst>
            <a:rect l="l" t="t" r="r" b="b"/>
            <a:pathLst>
              <a:path w="623685" h="207887">
                <a:moveTo>
                  <a:pt x="-513" y="207012"/>
                </a:moveTo>
                <a:cubicBezTo>
                  <a:pt x="44531" y="110594"/>
                  <a:pt x="151943" y="28453"/>
                  <a:pt x="287076" y="7040"/>
                </a:cubicBezTo>
                <a:cubicBezTo>
                  <a:pt x="422207" y="-17954"/>
                  <a:pt x="550409" y="17758"/>
                  <a:pt x="623172" y="92738"/>
                </a:cubicBezTo>
                <a:lnTo>
                  <a:pt x="-513" y="207012"/>
                </a:lnTo>
                <a:close/>
              </a:path>
            </a:pathLst>
          </a:custGeom>
          <a:solidFill>
            <a:srgbClr val="1DAD89"/>
          </a:solidFill>
          <a:ln w="2303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8C1A6678-7C71-4D92-B433-841935E67525}"/>
              </a:ext>
            </a:extLst>
          </p:cNvPr>
          <p:cNvSpPr/>
          <p:nvPr/>
        </p:nvSpPr>
        <p:spPr>
          <a:xfrm>
            <a:off x="10872642" y="4742372"/>
            <a:ext cx="646784" cy="207896"/>
          </a:xfrm>
          <a:custGeom>
            <a:avLst/>
            <a:gdLst>
              <a:gd name="connsiteX0" fmla="*/ -513 w 646784"/>
              <a:gd name="connsiteY0" fmla="*/ 113258 h 207896"/>
              <a:gd name="connsiteX1" fmla="*/ -513 w 646784"/>
              <a:gd name="connsiteY1" fmla="*/ 113258 h 207896"/>
              <a:gd name="connsiteX2" fmla="*/ 642691 w 646784"/>
              <a:gd name="connsiteY2" fmla="*/ -876 h 207896"/>
              <a:gd name="connsiteX3" fmla="*/ 646272 w 646784"/>
              <a:gd name="connsiteY3" fmla="*/ 2589 h 207896"/>
              <a:gd name="connsiteX4" fmla="*/ 349674 w 646784"/>
              <a:gd name="connsiteY4" fmla="*/ 199743 h 207896"/>
              <a:gd name="connsiteX5" fmla="*/ -513 w 646784"/>
              <a:gd name="connsiteY5" fmla="*/ 113258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784" h="207896">
                <a:moveTo>
                  <a:pt x="-513" y="113258"/>
                </a:moveTo>
                <a:cubicBezTo>
                  <a:pt x="-513" y="109816"/>
                  <a:pt x="-513" y="109816"/>
                  <a:pt x="-513" y="113258"/>
                </a:cubicBezTo>
                <a:lnTo>
                  <a:pt x="642691" y="-876"/>
                </a:lnTo>
                <a:cubicBezTo>
                  <a:pt x="642691" y="-876"/>
                  <a:pt x="642691" y="-876"/>
                  <a:pt x="646272" y="2589"/>
                </a:cubicBezTo>
                <a:cubicBezTo>
                  <a:pt x="599819" y="99421"/>
                  <a:pt x="489056" y="175535"/>
                  <a:pt x="349674" y="199743"/>
                </a:cubicBezTo>
                <a:cubicBezTo>
                  <a:pt x="206735" y="223950"/>
                  <a:pt x="74538" y="185906"/>
                  <a:pt x="-513" y="113258"/>
                </a:cubicBezTo>
                <a:close/>
              </a:path>
            </a:pathLst>
          </a:custGeom>
          <a:solidFill>
            <a:srgbClr val="77C7D4"/>
          </a:solidFill>
          <a:ln w="23037" cap="flat">
            <a:noFill/>
            <a:prstDash val="solid"/>
            <a:miter/>
          </a:ln>
        </p:spPr>
        <p:txBody>
          <a:bodyPr rtlCol="0" anchor="ctr"/>
          <a:lstStyle/>
          <a:p>
            <a:endParaRPr lang="en-GB"/>
          </a:p>
        </p:txBody>
      </p:sp>
      <p:sp>
        <p:nvSpPr>
          <p:cNvPr id="36" name="Rectangle 35">
            <a:extLst>
              <a:ext uri="{FF2B5EF4-FFF2-40B4-BE49-F238E27FC236}">
                <a16:creationId xmlns:a16="http://schemas.microsoft.com/office/drawing/2014/main" id="{2E9503B9-0520-4953-A8D1-40BF9576A77F}"/>
              </a:ext>
            </a:extLst>
          </p:cNvPr>
          <p:cNvSpPr/>
          <p:nvPr/>
        </p:nvSpPr>
        <p:spPr>
          <a:xfrm>
            <a:off x="0" y="6570324"/>
            <a:ext cx="12192000" cy="287676"/>
          </a:xfrm>
          <a:prstGeom prst="rect">
            <a:avLst/>
          </a:prstGeom>
          <a:solidFill>
            <a:srgbClr val="77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5" descr="Background pattern&#10;&#10;Description automatically generated">
            <a:extLst>
              <a:ext uri="{FF2B5EF4-FFF2-40B4-BE49-F238E27FC236}">
                <a16:creationId xmlns:a16="http://schemas.microsoft.com/office/drawing/2014/main" id="{F4910EE5-5F4A-42C7-90ED-0B76F3D28C02}"/>
              </a:ext>
            </a:extLst>
          </p:cNvPr>
          <p:cNvPicPr>
            <a:picLocks noChangeAspect="1"/>
          </p:cNvPicPr>
          <p:nvPr/>
        </p:nvPicPr>
        <p:blipFill>
          <a:blip r:embed="rId2"/>
          <a:stretch>
            <a:fillRect/>
          </a:stretch>
        </p:blipFill>
        <p:spPr>
          <a:xfrm>
            <a:off x="2529" y="1616523"/>
            <a:ext cx="2948779" cy="4963063"/>
          </a:xfrm>
          <a:prstGeom prst="rect">
            <a:avLst/>
          </a:prstGeom>
        </p:spPr>
      </p:pic>
      <p:sp>
        <p:nvSpPr>
          <p:cNvPr id="38" name="Title 1">
            <a:extLst>
              <a:ext uri="{FF2B5EF4-FFF2-40B4-BE49-F238E27FC236}">
                <a16:creationId xmlns:a16="http://schemas.microsoft.com/office/drawing/2014/main" id="{8F341B49-7876-469E-8890-EF4DDFFFDF54}"/>
              </a:ext>
            </a:extLst>
          </p:cNvPr>
          <p:cNvSpPr txBox="1">
            <a:spLocks/>
          </p:cNvSpPr>
          <p:nvPr/>
        </p:nvSpPr>
        <p:spPr>
          <a:xfrm>
            <a:off x="3564270" y="2038285"/>
            <a:ext cx="7308372" cy="248109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new vision for science in the national curriculum: how should the curriculum deal with climate change?</a:t>
            </a:r>
            <a:endParaRPr lang="en-GB" dirty="0"/>
          </a:p>
        </p:txBody>
      </p:sp>
      <p:sp>
        <p:nvSpPr>
          <p:cNvPr id="39" name="Subtitle 2">
            <a:extLst>
              <a:ext uri="{FF2B5EF4-FFF2-40B4-BE49-F238E27FC236}">
                <a16:creationId xmlns:a16="http://schemas.microsoft.com/office/drawing/2014/main" id="{123B0D84-1D99-4906-8D46-EC667964F86A}"/>
              </a:ext>
            </a:extLst>
          </p:cNvPr>
          <p:cNvSpPr txBox="1">
            <a:spLocks/>
          </p:cNvSpPr>
          <p:nvPr/>
        </p:nvSpPr>
        <p:spPr>
          <a:xfrm>
            <a:off x="3744602" y="4473176"/>
            <a:ext cx="6981370" cy="928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Judith Hillier – Associate Professor of Science Education (Physics)</a:t>
            </a:r>
          </a:p>
        </p:txBody>
      </p:sp>
    </p:spTree>
    <p:extLst>
      <p:ext uri="{BB962C8B-B14F-4D97-AF65-F5344CB8AC3E}">
        <p14:creationId xmlns:p14="http://schemas.microsoft.com/office/powerpoint/2010/main" val="133353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7F94FD-47F7-4903-A842-22B980719EF9}"/>
              </a:ext>
            </a:extLst>
          </p:cNvPr>
          <p:cNvSpPr/>
          <p:nvPr/>
        </p:nvSpPr>
        <p:spPr>
          <a:xfrm>
            <a:off x="0" y="0"/>
            <a:ext cx="952500" cy="6858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B32C527-0940-4DE1-AC81-E9D5B5BA8166}"/>
              </a:ext>
            </a:extLst>
          </p:cNvPr>
          <p:cNvPicPr>
            <a:picLocks noChangeAspect="1"/>
          </p:cNvPicPr>
          <p:nvPr/>
        </p:nvPicPr>
        <p:blipFill rotWithShape="1">
          <a:blip r:embed="rId3">
            <a:alphaModFix amt="35000"/>
          </a:blip>
          <a:srcRect l="18155" r="57088"/>
          <a:stretch/>
        </p:blipFill>
        <p:spPr>
          <a:xfrm>
            <a:off x="0" y="1318470"/>
            <a:ext cx="952500" cy="5556471"/>
          </a:xfrm>
          <a:prstGeom prst="rect">
            <a:avLst/>
          </a:prstGeom>
        </p:spPr>
      </p:pic>
      <p:sp>
        <p:nvSpPr>
          <p:cNvPr id="6" name="TextBox 5">
            <a:extLst>
              <a:ext uri="{FF2B5EF4-FFF2-40B4-BE49-F238E27FC236}">
                <a16:creationId xmlns:a16="http://schemas.microsoft.com/office/drawing/2014/main" id="{3FA9091D-2933-426D-B9D7-84928EC879CF}"/>
              </a:ext>
            </a:extLst>
          </p:cNvPr>
          <p:cNvSpPr txBox="1"/>
          <p:nvPr/>
        </p:nvSpPr>
        <p:spPr>
          <a:xfrm>
            <a:off x="1492450" y="347206"/>
            <a:ext cx="6413500" cy="769441"/>
          </a:xfrm>
          <a:prstGeom prst="rect">
            <a:avLst/>
          </a:prstGeom>
          <a:noFill/>
        </p:spPr>
        <p:txBody>
          <a:bodyPr wrap="square" rtlCol="0">
            <a:spAutoFit/>
          </a:bodyPr>
          <a:lstStyle/>
          <a:p>
            <a:r>
              <a:rPr lang="en-GB" sz="4400" dirty="0"/>
              <a:t>Values</a:t>
            </a:r>
          </a:p>
        </p:txBody>
      </p:sp>
      <p:sp>
        <p:nvSpPr>
          <p:cNvPr id="7" name="TextBox 6">
            <a:extLst>
              <a:ext uri="{FF2B5EF4-FFF2-40B4-BE49-F238E27FC236}">
                <a16:creationId xmlns:a16="http://schemas.microsoft.com/office/drawing/2014/main" id="{9411A005-7CBF-48C2-8D43-4B69258ECB7B}"/>
              </a:ext>
            </a:extLst>
          </p:cNvPr>
          <p:cNvSpPr txBox="1"/>
          <p:nvPr/>
        </p:nvSpPr>
        <p:spPr>
          <a:xfrm>
            <a:off x="1084206" y="1063517"/>
            <a:ext cx="6821743"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t>“There is often a perception that ‘following the science’ should be the primary way to get things done</a:t>
            </a:r>
          </a:p>
          <a:p>
            <a:pPr marL="342900" indent="-342900">
              <a:buFont typeface="Arial" panose="020B0604020202020204" pitchFamily="34" charset="0"/>
              <a:buChar char="•"/>
            </a:pPr>
            <a:r>
              <a:rPr lang="en-GB" sz="2400" dirty="0"/>
              <a:t>Leadership comes from a clear statement of values, followed by using the best available information about how to act according to those values</a:t>
            </a:r>
          </a:p>
          <a:p>
            <a:pPr marL="342900" indent="-342900">
              <a:buFont typeface="Arial" panose="020B0604020202020204" pitchFamily="34" charset="0"/>
              <a:buChar char="•"/>
            </a:pPr>
            <a:r>
              <a:rPr lang="en-US" sz="2400" dirty="0"/>
              <a:t>We should talk explicitly about values, because that’s what tells us what we </a:t>
            </a:r>
            <a:r>
              <a:rPr lang="en-US" sz="2400" dirty="0" err="1"/>
              <a:t>prioritise</a:t>
            </a:r>
            <a:r>
              <a:rPr lang="en-US" sz="2400" dirty="0"/>
              <a:t> and what direction we want our society to head in</a:t>
            </a:r>
            <a:endParaRPr lang="en-GB" sz="2400" dirty="0"/>
          </a:p>
          <a:p>
            <a:pPr marL="342900" indent="-342900">
              <a:buFont typeface="Arial" panose="020B0604020202020204" pitchFamily="34" charset="0"/>
              <a:buChar char="•"/>
            </a:pPr>
            <a:r>
              <a:rPr lang="en-GB" sz="2400" dirty="0"/>
              <a:t>Once you’ve made a decision about your values, then science, and science education, has a contribution to make, because it gives us the best understanding of how to get there”</a:t>
            </a:r>
          </a:p>
          <a:p>
            <a:pPr marL="342900" indent="-342900">
              <a:buFont typeface="Arial" panose="020B0604020202020204" pitchFamily="34" charset="0"/>
              <a:buChar char="•"/>
            </a:pPr>
            <a:r>
              <a:rPr lang="en-GB" sz="2400" dirty="0"/>
              <a:t>Helen </a:t>
            </a:r>
            <a:r>
              <a:rPr lang="en-GB" sz="2400" dirty="0" err="1"/>
              <a:t>Czerki</a:t>
            </a:r>
            <a:r>
              <a:rPr lang="en-GB" sz="2400" dirty="0"/>
              <a:t> (2023) </a:t>
            </a:r>
            <a:r>
              <a:rPr lang="en-GB" sz="2400" i="1" dirty="0"/>
              <a:t>Blue Machine</a:t>
            </a:r>
            <a:r>
              <a:rPr lang="en-GB" sz="2400" dirty="0"/>
              <a:t>, p.381</a:t>
            </a:r>
            <a:endParaRPr lang="en-US" dirty="0"/>
          </a:p>
        </p:txBody>
      </p:sp>
      <p:pic>
        <p:nvPicPr>
          <p:cNvPr id="5" name="Picture 4" descr="A book on a table&#10;&#10;Description automatically generated">
            <a:extLst>
              <a:ext uri="{FF2B5EF4-FFF2-40B4-BE49-F238E27FC236}">
                <a16:creationId xmlns:a16="http://schemas.microsoft.com/office/drawing/2014/main" id="{D7A07769-95B4-C598-4839-2005E67D58F5}"/>
              </a:ext>
            </a:extLst>
          </p:cNvPr>
          <p:cNvPicPr>
            <a:picLocks noChangeAspect="1"/>
          </p:cNvPicPr>
          <p:nvPr/>
        </p:nvPicPr>
        <p:blipFill>
          <a:blip r:embed="rId4">
            <a:extLst>
              <a:ext uri="{28A0092B-C50C-407E-A947-70E740481C1C}">
                <a14:useLocalDpi xmlns:a14="http://schemas.microsoft.com/office/drawing/2010/main" val="0"/>
              </a:ext>
            </a:extLst>
          </a:blip>
          <a:srcRect l="7006" t="18633" r="15129" b="8429"/>
          <a:stretch/>
        </p:blipFill>
        <p:spPr>
          <a:xfrm rot="5400000">
            <a:off x="7937588" y="2304738"/>
            <a:ext cx="4205743" cy="3939668"/>
          </a:xfrm>
          <a:prstGeom prst="rect">
            <a:avLst/>
          </a:prstGeom>
        </p:spPr>
      </p:pic>
    </p:spTree>
    <p:extLst>
      <p:ext uri="{BB962C8B-B14F-4D97-AF65-F5344CB8AC3E}">
        <p14:creationId xmlns:p14="http://schemas.microsoft.com/office/powerpoint/2010/main" val="61341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8358-F66C-A42B-390B-B77499452D1D}"/>
              </a:ext>
            </a:extLst>
          </p:cNvPr>
          <p:cNvSpPr>
            <a:spLocks noGrp="1"/>
          </p:cNvSpPr>
          <p:nvPr>
            <p:ph type="title"/>
          </p:nvPr>
        </p:nvSpPr>
        <p:spPr>
          <a:xfrm>
            <a:off x="1152939" y="365125"/>
            <a:ext cx="7904923" cy="1319983"/>
          </a:xfrm>
        </p:spPr>
        <p:txBody>
          <a:bodyPr>
            <a:normAutofit/>
          </a:bodyPr>
          <a:lstStyle/>
          <a:p>
            <a:r>
              <a:rPr lang="en-GB" dirty="0"/>
              <a:t>What are the values underpinning our curriculum?</a:t>
            </a:r>
          </a:p>
        </p:txBody>
      </p:sp>
      <p:sp>
        <p:nvSpPr>
          <p:cNvPr id="3" name="Content Placeholder 2">
            <a:extLst>
              <a:ext uri="{FF2B5EF4-FFF2-40B4-BE49-F238E27FC236}">
                <a16:creationId xmlns:a16="http://schemas.microsoft.com/office/drawing/2014/main" id="{AB5BA743-1AE7-C5FB-7062-FF902BE798B3}"/>
              </a:ext>
            </a:extLst>
          </p:cNvPr>
          <p:cNvSpPr>
            <a:spLocks noGrp="1"/>
          </p:cNvSpPr>
          <p:nvPr>
            <p:ph idx="1"/>
          </p:nvPr>
        </p:nvSpPr>
        <p:spPr>
          <a:xfrm>
            <a:off x="7276012" y="1920241"/>
            <a:ext cx="4208416" cy="4230596"/>
          </a:xfrm>
        </p:spPr>
        <p:txBody>
          <a:bodyPr/>
          <a:lstStyle/>
          <a:p>
            <a:r>
              <a:rPr lang="en-GB" dirty="0"/>
              <a:t>Transactional view – people, plants, animals, minerals are commodities to be traded, exploited, used without thought for the future</a:t>
            </a:r>
          </a:p>
          <a:p>
            <a:r>
              <a:rPr lang="en-GB" dirty="0"/>
              <a:t>Learning is a transactional process</a:t>
            </a:r>
          </a:p>
        </p:txBody>
      </p:sp>
      <p:sp>
        <p:nvSpPr>
          <p:cNvPr id="4" name="Speech Bubble: Rectangle with Corners Rounded 3">
            <a:extLst>
              <a:ext uri="{FF2B5EF4-FFF2-40B4-BE49-F238E27FC236}">
                <a16:creationId xmlns:a16="http://schemas.microsoft.com/office/drawing/2014/main" id="{3854DE42-8FDE-11CC-FAD7-DA7467B13EF9}"/>
              </a:ext>
            </a:extLst>
          </p:cNvPr>
          <p:cNvSpPr/>
          <p:nvPr/>
        </p:nvSpPr>
        <p:spPr>
          <a:xfrm>
            <a:off x="1345474" y="2115549"/>
            <a:ext cx="5486400" cy="306387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 used to think that teachers were required to be politically neutral – now I see that the very act of having a curriculum is a political position“</a:t>
            </a:r>
          </a:p>
          <a:p>
            <a:pPr algn="ctr"/>
            <a:r>
              <a:rPr lang="en-GB" sz="2800" i="1" dirty="0"/>
              <a:t>Former PGCE intern</a:t>
            </a:r>
          </a:p>
        </p:txBody>
      </p:sp>
      <p:pic>
        <p:nvPicPr>
          <p:cNvPr id="6" name="Picture 5" descr="Spreadsheet and calculator">
            <a:extLst>
              <a:ext uri="{FF2B5EF4-FFF2-40B4-BE49-F238E27FC236}">
                <a16:creationId xmlns:a16="http://schemas.microsoft.com/office/drawing/2014/main" id="{A334A432-461A-1843-074D-62256EFF0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74" y="1874203"/>
            <a:ext cx="5525589" cy="3683726"/>
          </a:xfrm>
          <a:prstGeom prst="rect">
            <a:avLst/>
          </a:prstGeom>
        </p:spPr>
      </p:pic>
    </p:spTree>
    <p:extLst>
      <p:ext uri="{BB962C8B-B14F-4D97-AF65-F5344CB8AC3E}">
        <p14:creationId xmlns:p14="http://schemas.microsoft.com/office/powerpoint/2010/main" val="202987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F48F1-6DB4-16C2-25D1-96933CE44E9A}"/>
              </a:ext>
            </a:extLst>
          </p:cNvPr>
          <p:cNvSpPr>
            <a:spLocks noGrp="1"/>
          </p:cNvSpPr>
          <p:nvPr>
            <p:ph idx="1"/>
          </p:nvPr>
        </p:nvSpPr>
        <p:spPr>
          <a:xfrm>
            <a:off x="1152938" y="1528354"/>
            <a:ext cx="10200861" cy="5146766"/>
          </a:xfrm>
        </p:spPr>
        <p:txBody>
          <a:bodyPr>
            <a:normAutofit lnSpcReduction="10000"/>
          </a:bodyPr>
          <a:lstStyle/>
          <a:p>
            <a:pPr marL="0" indent="0">
              <a:buNone/>
            </a:pPr>
            <a:r>
              <a:rPr lang="en-US" sz="3600" dirty="0"/>
              <a:t>“But just remember this. One Eva Smith has gone – but there are millions and millions and millions of Eva Smiths and John Smiths left with us, with their lives, their hopes and fears, their suffering and a chance of happiness, all intertwined with our lives and what we think and say and do. </a:t>
            </a:r>
          </a:p>
          <a:p>
            <a:pPr marL="0" indent="0">
              <a:buNone/>
            </a:pPr>
            <a:r>
              <a:rPr lang="en-US" sz="3600" dirty="0"/>
              <a:t>We don’t live alone. We are members of one body. We are responsible for each other. And I tell you that the time will soon come when, if men will not learn that lesson, then they will be taught in fire and blood and anguish. Good night.”</a:t>
            </a:r>
            <a:endParaRPr lang="en-GB" sz="3600" dirty="0"/>
          </a:p>
        </p:txBody>
      </p:sp>
    </p:spTree>
    <p:extLst>
      <p:ext uri="{BB962C8B-B14F-4D97-AF65-F5344CB8AC3E}">
        <p14:creationId xmlns:p14="http://schemas.microsoft.com/office/powerpoint/2010/main" val="302823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D4BE-4758-C52B-F4CA-AB6E4ABAB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DD289-517C-CA60-C292-68728D0FDB1F}"/>
              </a:ext>
            </a:extLst>
          </p:cNvPr>
          <p:cNvSpPr>
            <a:spLocks noGrp="1"/>
          </p:cNvSpPr>
          <p:nvPr>
            <p:ph type="title"/>
          </p:nvPr>
        </p:nvSpPr>
        <p:spPr>
          <a:xfrm>
            <a:off x="1152939" y="365125"/>
            <a:ext cx="7904923" cy="1319983"/>
          </a:xfrm>
        </p:spPr>
        <p:txBody>
          <a:bodyPr>
            <a:normAutofit/>
          </a:bodyPr>
          <a:lstStyle/>
          <a:p>
            <a:r>
              <a:rPr lang="en-GB" dirty="0"/>
              <a:t>What are the values underpinning our curriculum?</a:t>
            </a:r>
          </a:p>
        </p:txBody>
      </p:sp>
      <p:pic>
        <p:nvPicPr>
          <p:cNvPr id="8" name="Picture 7" descr="A tree stump in the woods&#10;&#10;AI-generated content may be incorrect.">
            <a:extLst>
              <a:ext uri="{FF2B5EF4-FFF2-40B4-BE49-F238E27FC236}">
                <a16:creationId xmlns:a16="http://schemas.microsoft.com/office/drawing/2014/main" id="{65E15F27-09AA-D52B-09DB-19F8C09FA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309" y="1867499"/>
            <a:ext cx="5819504" cy="3879669"/>
          </a:xfrm>
          <a:prstGeom prst="rect">
            <a:avLst/>
          </a:prstGeom>
        </p:spPr>
      </p:pic>
      <p:sp>
        <p:nvSpPr>
          <p:cNvPr id="9" name="TextBox 8">
            <a:extLst>
              <a:ext uri="{FF2B5EF4-FFF2-40B4-BE49-F238E27FC236}">
                <a16:creationId xmlns:a16="http://schemas.microsoft.com/office/drawing/2014/main" id="{E1454372-50A5-3D21-67F6-9A5A0F25E885}"/>
              </a:ext>
            </a:extLst>
          </p:cNvPr>
          <p:cNvSpPr txBox="1"/>
          <p:nvPr/>
        </p:nvSpPr>
        <p:spPr>
          <a:xfrm>
            <a:off x="1152939" y="1685108"/>
            <a:ext cx="4585063"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t>Recognising that we are part of a planetary ecosystem on which our species depends for survival</a:t>
            </a:r>
          </a:p>
          <a:p>
            <a:pPr marL="457200" indent="-457200">
              <a:buFont typeface="Arial" panose="020B0604020202020204" pitchFamily="34" charset="0"/>
              <a:buChar char="•"/>
            </a:pPr>
            <a:r>
              <a:rPr lang="en-GB" sz="2800" dirty="0"/>
              <a:t>Importance of curating the resources available in a sustainable way</a:t>
            </a:r>
          </a:p>
          <a:p>
            <a:pPr marL="457200" indent="-457200">
              <a:buFont typeface="Arial" panose="020B0604020202020204" pitchFamily="34" charset="0"/>
              <a:buChar char="•"/>
            </a:pPr>
            <a:r>
              <a:rPr lang="en-GB" sz="2800" dirty="0"/>
              <a:t>Learning is about flourishing</a:t>
            </a:r>
          </a:p>
        </p:txBody>
      </p:sp>
    </p:spTree>
    <p:extLst>
      <p:ext uri="{BB962C8B-B14F-4D97-AF65-F5344CB8AC3E}">
        <p14:creationId xmlns:p14="http://schemas.microsoft.com/office/powerpoint/2010/main" val="169581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39B1A9-06EA-CA39-351C-9EE97EAF57D9}"/>
              </a:ext>
            </a:extLst>
          </p:cNvPr>
          <p:cNvSpPr>
            <a:spLocks noGrp="1"/>
          </p:cNvSpPr>
          <p:nvPr>
            <p:ph type="title"/>
          </p:nvPr>
        </p:nvSpPr>
        <p:spPr>
          <a:xfrm>
            <a:off x="1152939" y="365126"/>
            <a:ext cx="7904923" cy="877266"/>
          </a:xfrm>
        </p:spPr>
        <p:txBody>
          <a:bodyPr/>
          <a:lstStyle/>
          <a:p>
            <a:r>
              <a:rPr lang="en-US" dirty="0"/>
              <a:t>Aims of schools</a:t>
            </a:r>
          </a:p>
        </p:txBody>
      </p:sp>
      <p:pic>
        <p:nvPicPr>
          <p:cNvPr id="3" name="Picture 2" descr="A book on a table&#10;&#10;AI-generated content may be incorrect.">
            <a:extLst>
              <a:ext uri="{FF2B5EF4-FFF2-40B4-BE49-F238E27FC236}">
                <a16:creationId xmlns:a16="http://schemas.microsoft.com/office/drawing/2014/main" id="{FD04B077-EDC6-4462-32C4-2C0B2E46828A}"/>
              </a:ext>
            </a:extLst>
          </p:cNvPr>
          <p:cNvPicPr>
            <a:picLocks noChangeAspect="1"/>
          </p:cNvPicPr>
          <p:nvPr/>
        </p:nvPicPr>
        <p:blipFill>
          <a:blip r:embed="rId3">
            <a:extLst>
              <a:ext uri="{28A0092B-C50C-407E-A947-70E740481C1C}">
                <a14:useLocalDpi xmlns:a14="http://schemas.microsoft.com/office/drawing/2010/main" val="0"/>
              </a:ext>
            </a:extLst>
          </a:blip>
          <a:srcRect t="8413" r="8000" b="11778"/>
          <a:stretch/>
        </p:blipFill>
        <p:spPr>
          <a:xfrm rot="5400000">
            <a:off x="7738805" y="1920240"/>
            <a:ext cx="4246062" cy="4246062"/>
          </a:xfrm>
          <a:prstGeom prst="rect">
            <a:avLst/>
          </a:prstGeom>
          <a:noFill/>
        </p:spPr>
      </p:pic>
      <p:sp>
        <p:nvSpPr>
          <p:cNvPr id="4" name="TextBox 3">
            <a:extLst>
              <a:ext uri="{FF2B5EF4-FFF2-40B4-BE49-F238E27FC236}">
                <a16:creationId xmlns:a16="http://schemas.microsoft.com/office/drawing/2014/main" id="{E87C6714-F03E-5EDA-4854-24CDDD9DA19F}"/>
              </a:ext>
            </a:extLst>
          </p:cNvPr>
          <p:cNvSpPr txBox="1"/>
          <p:nvPr/>
        </p:nvSpPr>
        <p:spPr>
          <a:xfrm>
            <a:off x="940514" y="1481528"/>
            <a:ext cx="6821743" cy="483209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3200" dirty="0"/>
              <a:t>“Helping every student to form a broad background of understanding</a:t>
            </a:r>
          </a:p>
          <a:p>
            <a:pPr marL="342900" indent="-342900">
              <a:buFont typeface="Arial" panose="020B0604020202020204" pitchFamily="34" charset="0"/>
              <a:buChar char="•"/>
            </a:pPr>
            <a:r>
              <a:rPr lang="en-GB" sz="3200" dirty="0"/>
              <a:t>Equipping every student to lead a personally flourishing life</a:t>
            </a:r>
          </a:p>
          <a:p>
            <a:pPr marL="342900" indent="-342900">
              <a:buFont typeface="Arial" panose="020B0604020202020204" pitchFamily="34" charset="0"/>
              <a:buChar char="•"/>
            </a:pPr>
            <a:r>
              <a:rPr lang="en-GB" sz="3200" dirty="0"/>
              <a:t>Equipping every student to help others to lead personally flourishing lives</a:t>
            </a:r>
          </a:p>
          <a:p>
            <a:pPr marL="342900" indent="-342900">
              <a:buFont typeface="Arial" panose="020B0604020202020204" pitchFamily="34" charset="0"/>
              <a:buChar char="•"/>
            </a:pPr>
            <a:r>
              <a:rPr lang="en-GB" sz="2400" dirty="0"/>
              <a:t>Michael Reiss and John White (2013), </a:t>
            </a:r>
            <a:r>
              <a:rPr lang="en-GB" sz="2400" i="1" dirty="0"/>
              <a:t>An Aims-based Curriculum: the significance of human flourishing for schools</a:t>
            </a:r>
            <a:r>
              <a:rPr lang="en-GB" sz="2400" dirty="0"/>
              <a:t>, p.11</a:t>
            </a:r>
            <a:endParaRPr lang="en-US" dirty="0"/>
          </a:p>
        </p:txBody>
      </p:sp>
    </p:spTree>
    <p:extLst>
      <p:ext uri="{BB962C8B-B14F-4D97-AF65-F5344CB8AC3E}">
        <p14:creationId xmlns:p14="http://schemas.microsoft.com/office/powerpoint/2010/main" val="302254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52F5-ADB8-8A88-A25E-E7CEAC668A7C}"/>
              </a:ext>
            </a:extLst>
          </p:cNvPr>
          <p:cNvSpPr>
            <a:spLocks noGrp="1"/>
          </p:cNvSpPr>
          <p:nvPr>
            <p:ph type="title"/>
          </p:nvPr>
        </p:nvSpPr>
        <p:spPr>
          <a:xfrm>
            <a:off x="1152939" y="365125"/>
            <a:ext cx="8134752" cy="1193773"/>
          </a:xfrm>
        </p:spPr>
        <p:txBody>
          <a:bodyPr>
            <a:normAutofit fontScale="90000"/>
          </a:bodyPr>
          <a:lstStyle/>
          <a:p>
            <a:r>
              <a:rPr lang="en-GB" dirty="0"/>
              <a:t>Current science National Curriculum for England</a:t>
            </a:r>
          </a:p>
        </p:txBody>
      </p:sp>
      <p:sp>
        <p:nvSpPr>
          <p:cNvPr id="3" name="Content Placeholder 2">
            <a:extLst>
              <a:ext uri="{FF2B5EF4-FFF2-40B4-BE49-F238E27FC236}">
                <a16:creationId xmlns:a16="http://schemas.microsoft.com/office/drawing/2014/main" id="{0D0E5C32-E62A-168F-28CF-07D647525259}"/>
              </a:ext>
            </a:extLst>
          </p:cNvPr>
          <p:cNvSpPr>
            <a:spLocks noGrp="1"/>
          </p:cNvSpPr>
          <p:nvPr>
            <p:ph idx="1"/>
          </p:nvPr>
        </p:nvSpPr>
        <p:spPr/>
        <p:txBody>
          <a:bodyPr>
            <a:normAutofit/>
          </a:bodyPr>
          <a:lstStyle/>
          <a:p>
            <a:r>
              <a:rPr lang="en-GB" sz="3200" dirty="0">
                <a:effectLst/>
                <a:ea typeface="Times New Roman" panose="02020603050405020304" pitchFamily="18" charset="0"/>
                <a:cs typeface="Times New Roman" panose="02020603050405020304" pitchFamily="18" charset="0"/>
              </a:rPr>
              <a:t>Searching for “climate”</a:t>
            </a:r>
          </a:p>
          <a:p>
            <a:pPr lvl="1"/>
            <a:r>
              <a:rPr lang="en-GB" sz="2800" dirty="0">
                <a:effectLst/>
                <a:ea typeface="Times New Roman" panose="02020603050405020304" pitchFamily="18" charset="0"/>
                <a:cs typeface="Times New Roman" panose="02020603050405020304" pitchFamily="18" charset="0"/>
              </a:rPr>
              <a:t>KS3: Students should be taught about the production of carbon dioxide by human activity and the impact on climate. </a:t>
            </a:r>
          </a:p>
          <a:p>
            <a:pPr lvl="1"/>
            <a:r>
              <a:rPr lang="en-GB" sz="2800" dirty="0">
                <a:cs typeface="Times New Roman" panose="02020603050405020304" pitchFamily="18" charset="0"/>
              </a:rPr>
              <a:t>KS4: </a:t>
            </a:r>
            <a:r>
              <a:rPr lang="en-GB" sz="2800" dirty="0">
                <a:effectLst/>
                <a:ea typeface="Times New Roman" panose="02020603050405020304" pitchFamily="18" charset="0"/>
                <a:cs typeface="Times New Roman" panose="02020603050405020304" pitchFamily="18" charset="0"/>
              </a:rPr>
              <a:t>Students should be taught about the </a:t>
            </a:r>
            <a:r>
              <a:rPr lang="en-US" sz="2800" dirty="0"/>
              <a:t>evidence, and uncertainties in evidence, for additional anthropogenic causes of climate change and</a:t>
            </a:r>
          </a:p>
          <a:p>
            <a:pPr lvl="1"/>
            <a:r>
              <a:rPr lang="en-US" sz="2800" dirty="0"/>
              <a:t>potential effects of, and mitigation of, increased levels of carbon dioxide and methane on the Earth’s climate</a:t>
            </a:r>
          </a:p>
          <a:p>
            <a:r>
              <a:rPr lang="en-US" sz="3200" dirty="0"/>
              <a:t>Searching for “sustain*”</a:t>
            </a:r>
          </a:p>
          <a:p>
            <a:pPr lvl="1"/>
            <a:r>
              <a:rPr lang="en-US" sz="2800" dirty="0"/>
              <a:t>Zero results</a:t>
            </a:r>
          </a:p>
          <a:p>
            <a:endParaRPr lang="en-GB" dirty="0"/>
          </a:p>
        </p:txBody>
      </p:sp>
    </p:spTree>
    <p:extLst>
      <p:ext uri="{BB962C8B-B14F-4D97-AF65-F5344CB8AC3E}">
        <p14:creationId xmlns:p14="http://schemas.microsoft.com/office/powerpoint/2010/main" val="174212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F7E4-0656-F0B6-28A5-81A299D08D68}"/>
              </a:ext>
            </a:extLst>
          </p:cNvPr>
          <p:cNvSpPr>
            <a:spLocks noGrp="1"/>
          </p:cNvSpPr>
          <p:nvPr>
            <p:ph type="title"/>
          </p:nvPr>
        </p:nvSpPr>
        <p:spPr>
          <a:xfrm>
            <a:off x="1067889" y="24494"/>
            <a:ext cx="7981405" cy="1071154"/>
          </a:xfrm>
        </p:spPr>
        <p:txBody>
          <a:bodyPr>
            <a:normAutofit/>
          </a:bodyPr>
          <a:lstStyle/>
          <a:p>
            <a:r>
              <a:rPr lang="en-GB" dirty="0"/>
              <a:t>A vision for science education?</a:t>
            </a:r>
          </a:p>
        </p:txBody>
      </p:sp>
      <p:graphicFrame>
        <p:nvGraphicFramePr>
          <p:cNvPr id="4" name="Diagram 3">
            <a:extLst>
              <a:ext uri="{FF2B5EF4-FFF2-40B4-BE49-F238E27FC236}">
                <a16:creationId xmlns:a16="http://schemas.microsoft.com/office/drawing/2014/main" id="{A81A18BF-95BF-445B-786D-5C4FA1708A34}"/>
              </a:ext>
            </a:extLst>
          </p:cNvPr>
          <p:cNvGraphicFramePr/>
          <p:nvPr>
            <p:extLst>
              <p:ext uri="{D42A27DB-BD31-4B8C-83A1-F6EECF244321}">
                <p14:modId xmlns:p14="http://schemas.microsoft.com/office/powerpoint/2010/main" val="519248289"/>
              </p:ext>
            </p:extLst>
          </p:nvPr>
        </p:nvGraphicFramePr>
        <p:xfrm>
          <a:off x="3760651" y="850294"/>
          <a:ext cx="8431349" cy="578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62B6175-AC41-C43E-C0DC-D701269A089A}"/>
              </a:ext>
            </a:extLst>
          </p:cNvPr>
          <p:cNvSpPr txBox="1"/>
          <p:nvPr/>
        </p:nvSpPr>
        <p:spPr>
          <a:xfrm>
            <a:off x="1058092" y="904973"/>
            <a:ext cx="4062548" cy="6001643"/>
          </a:xfrm>
          <a:prstGeom prst="rect">
            <a:avLst/>
          </a:prstGeom>
          <a:noFill/>
        </p:spPr>
        <p:txBody>
          <a:bodyPr wrap="square" rtlCol="0">
            <a:spAutoFit/>
          </a:bodyPr>
          <a:lstStyle/>
          <a:p>
            <a:r>
              <a:rPr lang="en-GB" sz="2400" dirty="0"/>
              <a:t>Students, teachers and schools</a:t>
            </a:r>
          </a:p>
          <a:p>
            <a:pPr marL="457200" indent="-457200">
              <a:buFont typeface="Arial" panose="020B0604020202020204" pitchFamily="34" charset="0"/>
              <a:buChar char="•"/>
            </a:pPr>
            <a:r>
              <a:rPr lang="en-GB" sz="2400" dirty="0"/>
              <a:t>Recognise that we are part of a planetary ecosystem on which our species depends for survival</a:t>
            </a:r>
          </a:p>
          <a:p>
            <a:pPr marL="457200" indent="-457200">
              <a:buFont typeface="Arial" panose="020B0604020202020204" pitchFamily="34" charset="0"/>
              <a:buChar char="•"/>
            </a:pPr>
            <a:r>
              <a:rPr lang="en-GB" sz="2400" dirty="0"/>
              <a:t>Understand the importance of curating the resources available in a sustainable way</a:t>
            </a:r>
          </a:p>
          <a:p>
            <a:pPr marL="457200" indent="-457200">
              <a:buFont typeface="Arial" panose="020B0604020202020204" pitchFamily="34" charset="0"/>
              <a:buChar char="•"/>
            </a:pPr>
            <a:r>
              <a:rPr lang="en-GB" sz="2400" dirty="0"/>
              <a:t>Empowered to advocate for change</a:t>
            </a:r>
          </a:p>
          <a:p>
            <a:pPr marL="457200" indent="-457200">
              <a:buFont typeface="Arial" panose="020B0604020202020204" pitchFamily="34" charset="0"/>
              <a:buChar char="•"/>
            </a:pPr>
            <a:r>
              <a:rPr lang="en-GB" sz="2400" dirty="0"/>
              <a:t>Able to choose to live in a sustainable and flourishing way</a:t>
            </a:r>
          </a:p>
        </p:txBody>
      </p:sp>
    </p:spTree>
    <p:extLst>
      <p:ext uri="{BB962C8B-B14F-4D97-AF65-F5344CB8AC3E}">
        <p14:creationId xmlns:p14="http://schemas.microsoft.com/office/powerpoint/2010/main" val="2245634873"/>
      </p:ext>
    </p:extLst>
  </p:cSld>
  <p:clrMapOvr>
    <a:masterClrMapping/>
  </p:clrMapOvr>
</p:sld>
</file>

<file path=ppt/theme/theme1.xml><?xml version="1.0" encoding="utf-8"?>
<a:theme xmlns:a="http://schemas.openxmlformats.org/drawingml/2006/main" name="Office Theme">
  <a:themeElements>
    <a:clrScheme name="DeptofEdV1">
      <a:dk1>
        <a:srgbClr val="002147"/>
      </a:dk1>
      <a:lt1>
        <a:sysClr val="window" lastClr="FFFFFF"/>
      </a:lt1>
      <a:dk2>
        <a:srgbClr val="1DAD89"/>
      </a:dk2>
      <a:lt2>
        <a:srgbClr val="E7E6E6"/>
      </a:lt2>
      <a:accent1>
        <a:srgbClr val="002147"/>
      </a:accent1>
      <a:accent2>
        <a:srgbClr val="1DAD89"/>
      </a:accent2>
      <a:accent3>
        <a:srgbClr val="77C7D4"/>
      </a:accent3>
      <a:accent4>
        <a:srgbClr val="757070"/>
      </a:accent4>
      <a:accent5>
        <a:srgbClr val="5B9BD5"/>
      </a:accent5>
      <a:accent6>
        <a:srgbClr val="C55A11"/>
      </a:accent6>
      <a:hlink>
        <a:srgbClr val="002147"/>
      </a:hlink>
      <a:folHlink>
        <a:srgbClr val="7030A0"/>
      </a:folHlink>
    </a:clrScheme>
    <a:fontScheme name="Abadi">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f8573c-f0bc-4e10-833a-8477b5df9519">
      <Terms xmlns="http://schemas.microsoft.com/office/infopath/2007/PartnerControls"/>
    </lcf76f155ced4ddcb4097134ff3c332f>
    <TaxCatchAll xmlns="8f1f1bf7-9b48-47af-90e2-663abf32dd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B755491478E740B2C29EB636A869FA" ma:contentTypeVersion="9" ma:contentTypeDescription="Create a new document." ma:contentTypeScope="" ma:versionID="ce9d25b6de76b92b15bd4c6680e1df65">
  <xsd:schema xmlns:xsd="http://www.w3.org/2001/XMLSchema" xmlns:xs="http://www.w3.org/2001/XMLSchema" xmlns:p="http://schemas.microsoft.com/office/2006/metadata/properties" xmlns:ns2="7af8573c-f0bc-4e10-833a-8477b5df9519" xmlns:ns3="8f1f1bf7-9b48-47af-90e2-663abf32dd22" targetNamespace="http://schemas.microsoft.com/office/2006/metadata/properties" ma:root="true" ma:fieldsID="5acc8a7fb2688c43233fedaa443a9efe" ns2:_="" ns3:_="">
    <xsd:import namespace="7af8573c-f0bc-4e10-833a-8477b5df9519"/>
    <xsd:import namespace="8f1f1bf7-9b48-47af-90e2-663abf32dd2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8573c-f0bc-4e10-833a-8477b5df9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1f1bf7-9b48-47af-90e2-663abf32dd2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f5d70e-3924-4cdb-851c-cc4ee85c2f54}" ma:internalName="TaxCatchAll" ma:showField="CatchAllData" ma:web="8f1f1bf7-9b48-47af-90e2-663abf32d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2BA3D-3070-497E-9BC3-E01992B4FB20}">
  <ds:schemaRefs>
    <ds:schemaRef ds:uri="http://schemas.microsoft.com/sharepoint/v3/contenttype/forms"/>
  </ds:schemaRefs>
</ds:datastoreItem>
</file>

<file path=customXml/itemProps2.xml><?xml version="1.0" encoding="utf-8"?>
<ds:datastoreItem xmlns:ds="http://schemas.openxmlformats.org/officeDocument/2006/customXml" ds:itemID="{6AE265D4-2884-4EC0-B1B1-B0B27FD65ECD}">
  <ds:schemaRefs>
    <ds:schemaRef ds:uri="http://schemas.microsoft.com/office/2006/metadata/properties"/>
    <ds:schemaRef ds:uri="http://schemas.microsoft.com/office/infopath/2007/PartnerControls"/>
    <ds:schemaRef ds:uri="7af8573c-f0bc-4e10-833a-8477b5df9519"/>
    <ds:schemaRef ds:uri="8f1f1bf7-9b48-47af-90e2-663abf32dd22"/>
  </ds:schemaRefs>
</ds:datastoreItem>
</file>

<file path=customXml/itemProps3.xml><?xml version="1.0" encoding="utf-8"?>
<ds:datastoreItem xmlns:ds="http://schemas.openxmlformats.org/officeDocument/2006/customXml" ds:itemID="{EA27E509-F7AD-45D4-B3C2-F38333BC8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f8573c-f0bc-4e10-833a-8477b5df9519"/>
    <ds:schemaRef ds:uri="8f1f1bf7-9b48-47af-90e2-663abf32d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449</TotalTime>
  <Words>676</Words>
  <Application>Microsoft Office PowerPoint</Application>
  <PresentationFormat>Widescreen</PresentationFormat>
  <Paragraphs>49</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Abadi</vt:lpstr>
      <vt:lpstr>Aptos</vt:lpstr>
      <vt:lpstr>Arial</vt:lpstr>
      <vt:lpstr>Calibri</vt:lpstr>
      <vt:lpstr>Times New Roman</vt:lpstr>
      <vt:lpstr>Office Theme</vt:lpstr>
      <vt:lpstr>PowerPoint Presentation</vt:lpstr>
      <vt:lpstr>PowerPoint Presentation</vt:lpstr>
      <vt:lpstr>What are the values underpinning our curriculum?</vt:lpstr>
      <vt:lpstr>PowerPoint Presentation</vt:lpstr>
      <vt:lpstr>What are the values underpinning our curriculum?</vt:lpstr>
      <vt:lpstr>Aims of schools</vt:lpstr>
      <vt:lpstr>Current science National Curriculum for England</vt:lpstr>
      <vt:lpstr>A vision for science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Guilfoyle</dc:creator>
  <cp:lastModifiedBy>Judith Hillier</cp:lastModifiedBy>
  <cp:revision>38</cp:revision>
  <dcterms:created xsi:type="dcterms:W3CDTF">2022-10-28T15:54:31Z</dcterms:created>
  <dcterms:modified xsi:type="dcterms:W3CDTF">2025-03-08T14:50:32Z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0x0101002BB755491478E740B2C29EB636A869FA</vt:lpwstr>
  </property>
</Properties>
</file>