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6"/>
  </p:notesMasterIdLst>
  <p:handoutMasterIdLst>
    <p:handoutMasterId r:id="rId7"/>
  </p:handoutMasterIdLst>
  <p:sldIdLst>
    <p:sldId id="288" r:id="rId5"/>
  </p:sldIdLst>
  <p:sldSz cx="9144000" cy="5143500" type="screen16x9"/>
  <p:notesSz cx="6797675" cy="9928225"/>
  <p:custDataLst>
    <p:tags r:id="rId8"/>
  </p:custDataLst>
  <p:defaultTextStyle>
    <a:defPPr>
      <a:defRPr lang="en-US"/>
    </a:defPPr>
    <a:lvl1pPr marL="0" algn="l" defTabSz="914256" rtl="0" eaLnBrk="1" latinLnBrk="0" hangingPunct="1">
      <a:defRPr sz="1800" kern="1200">
        <a:solidFill>
          <a:schemeClr val="tx1"/>
        </a:solidFill>
        <a:latin typeface="+mn-lt"/>
        <a:ea typeface="+mn-ea"/>
        <a:cs typeface="+mn-cs"/>
      </a:defRPr>
    </a:lvl1pPr>
    <a:lvl2pPr marL="457127" algn="l" defTabSz="914256" rtl="0" eaLnBrk="1" latinLnBrk="0" hangingPunct="1">
      <a:defRPr sz="1800" kern="1200">
        <a:solidFill>
          <a:schemeClr val="tx1"/>
        </a:solidFill>
        <a:latin typeface="+mn-lt"/>
        <a:ea typeface="+mn-ea"/>
        <a:cs typeface="+mn-cs"/>
      </a:defRPr>
    </a:lvl2pPr>
    <a:lvl3pPr marL="914256" algn="l" defTabSz="914256" rtl="0" eaLnBrk="1" latinLnBrk="0" hangingPunct="1">
      <a:defRPr sz="1800" kern="1200">
        <a:solidFill>
          <a:schemeClr val="tx1"/>
        </a:solidFill>
        <a:latin typeface="+mn-lt"/>
        <a:ea typeface="+mn-ea"/>
        <a:cs typeface="+mn-cs"/>
      </a:defRPr>
    </a:lvl3pPr>
    <a:lvl4pPr marL="1371383" algn="l" defTabSz="914256" rtl="0" eaLnBrk="1" latinLnBrk="0" hangingPunct="1">
      <a:defRPr sz="1800" kern="1200">
        <a:solidFill>
          <a:schemeClr val="tx1"/>
        </a:solidFill>
        <a:latin typeface="+mn-lt"/>
        <a:ea typeface="+mn-ea"/>
        <a:cs typeface="+mn-cs"/>
      </a:defRPr>
    </a:lvl4pPr>
    <a:lvl5pPr marL="1828511" algn="l" defTabSz="914256" rtl="0" eaLnBrk="1" latinLnBrk="0" hangingPunct="1">
      <a:defRPr sz="1800" kern="1200">
        <a:solidFill>
          <a:schemeClr val="tx1"/>
        </a:solidFill>
        <a:latin typeface="+mn-lt"/>
        <a:ea typeface="+mn-ea"/>
        <a:cs typeface="+mn-cs"/>
      </a:defRPr>
    </a:lvl5pPr>
    <a:lvl6pPr marL="2285639" algn="l" defTabSz="914256" rtl="0" eaLnBrk="1" latinLnBrk="0" hangingPunct="1">
      <a:defRPr sz="1800" kern="1200">
        <a:solidFill>
          <a:schemeClr val="tx1"/>
        </a:solidFill>
        <a:latin typeface="+mn-lt"/>
        <a:ea typeface="+mn-ea"/>
        <a:cs typeface="+mn-cs"/>
      </a:defRPr>
    </a:lvl6pPr>
    <a:lvl7pPr marL="2742767" algn="l" defTabSz="914256" rtl="0" eaLnBrk="1" latinLnBrk="0" hangingPunct="1">
      <a:defRPr sz="1800" kern="1200">
        <a:solidFill>
          <a:schemeClr val="tx1"/>
        </a:solidFill>
        <a:latin typeface="+mn-lt"/>
        <a:ea typeface="+mn-ea"/>
        <a:cs typeface="+mn-cs"/>
      </a:defRPr>
    </a:lvl7pPr>
    <a:lvl8pPr marL="3199894" algn="l" defTabSz="914256" rtl="0" eaLnBrk="1" latinLnBrk="0" hangingPunct="1">
      <a:defRPr sz="1800" kern="1200">
        <a:solidFill>
          <a:schemeClr val="tx1"/>
        </a:solidFill>
        <a:latin typeface="+mn-lt"/>
        <a:ea typeface="+mn-ea"/>
        <a:cs typeface="+mn-cs"/>
      </a:defRPr>
    </a:lvl8pPr>
    <a:lvl9pPr marL="3657023" algn="l" defTabSz="914256"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7F7E9"/>
    <a:srgbClr val="192544"/>
    <a:srgbClr val="8CB49D"/>
    <a:srgbClr val="1E7150"/>
    <a:srgbClr val="1E7151"/>
    <a:srgbClr val="C9691B"/>
    <a:srgbClr val="002147"/>
    <a:srgbClr val="021E42"/>
    <a:srgbClr val="2D0032"/>
    <a:srgbClr val="FFB4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9F1AAB4-88C1-F443-A703-DAA8D5BAB6F8}" v="193" dt="2025-06-11T17:31:44.0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096"/>
  </p:normalViewPr>
  <p:slideViewPr>
    <p:cSldViewPr snapToGrid="0">
      <p:cViewPr varScale="1">
        <p:scale>
          <a:sx n="94" d="100"/>
          <a:sy n="94" d="100"/>
        </p:scale>
        <p:origin x="1624" y="184"/>
      </p:cViewPr>
      <p:guideLst>
        <p:guide orient="horz" pos="162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F5D9695D-5541-4101-9263-982A5DF29015}" type="datetimeFigureOut">
              <a:rPr lang="en-GB" smtClean="0"/>
              <a:t>12/06/2025</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EA10DAF-8FFD-49B5-85F4-ABC4E866F938}" type="slidenum">
              <a:rPr lang="en-GB" smtClean="0"/>
              <a:t>‹#›</a:t>
            </a:fld>
            <a:endParaRPr lang="en-GB"/>
          </a:p>
        </p:txBody>
      </p:sp>
    </p:spTree>
    <p:extLst>
      <p:ext uri="{BB962C8B-B14F-4D97-AF65-F5344CB8AC3E}">
        <p14:creationId xmlns:p14="http://schemas.microsoft.com/office/powerpoint/2010/main" val="35862602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0A6BCC6B-FBFB-4DA3-8F77-CCCA17B06474}" type="datetimeFigureOut">
              <a:rPr lang="en-GB" smtClean="0"/>
              <a:t>12/06/2025</a:t>
            </a:fld>
            <a:endParaRPr lang="en-GB"/>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16463"/>
            <a:ext cx="5438775" cy="44672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87EB1F97-2C7D-4736-9484-40C6DDE3B8F6}" type="slidenum">
              <a:rPr lang="en-GB" smtClean="0"/>
              <a:t>‹#›</a:t>
            </a:fld>
            <a:endParaRPr lang="en-GB"/>
          </a:p>
        </p:txBody>
      </p:sp>
    </p:spTree>
    <p:extLst>
      <p:ext uri="{BB962C8B-B14F-4D97-AF65-F5344CB8AC3E}">
        <p14:creationId xmlns:p14="http://schemas.microsoft.com/office/powerpoint/2010/main" val="2696010492"/>
      </p:ext>
    </p:extLst>
  </p:cSld>
  <p:clrMap bg1="lt1" tx1="dk1" bg2="lt2" tx2="dk2" accent1="accent1" accent2="accent2" accent3="accent3" accent4="accent4" accent5="accent5" accent6="accent6" hlink="hlink" folHlink="folHlink"/>
  <p:notesStyle>
    <a:lvl1pPr marL="0" algn="l" defTabSz="914256" rtl="0" eaLnBrk="1" latinLnBrk="0" hangingPunct="1">
      <a:defRPr sz="1200" kern="1200">
        <a:solidFill>
          <a:schemeClr val="tx1"/>
        </a:solidFill>
        <a:latin typeface="+mn-lt"/>
        <a:ea typeface="+mn-ea"/>
        <a:cs typeface="+mn-cs"/>
      </a:defRPr>
    </a:lvl1pPr>
    <a:lvl2pPr marL="457127" algn="l" defTabSz="914256" rtl="0" eaLnBrk="1" latinLnBrk="0" hangingPunct="1">
      <a:defRPr sz="1200" kern="1200">
        <a:solidFill>
          <a:schemeClr val="tx1"/>
        </a:solidFill>
        <a:latin typeface="+mn-lt"/>
        <a:ea typeface="+mn-ea"/>
        <a:cs typeface="+mn-cs"/>
      </a:defRPr>
    </a:lvl2pPr>
    <a:lvl3pPr marL="914256" algn="l" defTabSz="914256" rtl="0" eaLnBrk="1" latinLnBrk="0" hangingPunct="1">
      <a:defRPr sz="1200" kern="1200">
        <a:solidFill>
          <a:schemeClr val="tx1"/>
        </a:solidFill>
        <a:latin typeface="+mn-lt"/>
        <a:ea typeface="+mn-ea"/>
        <a:cs typeface="+mn-cs"/>
      </a:defRPr>
    </a:lvl3pPr>
    <a:lvl4pPr marL="1371383" algn="l" defTabSz="914256" rtl="0" eaLnBrk="1" latinLnBrk="0" hangingPunct="1">
      <a:defRPr sz="1200" kern="1200">
        <a:solidFill>
          <a:schemeClr val="tx1"/>
        </a:solidFill>
        <a:latin typeface="+mn-lt"/>
        <a:ea typeface="+mn-ea"/>
        <a:cs typeface="+mn-cs"/>
      </a:defRPr>
    </a:lvl4pPr>
    <a:lvl5pPr marL="1828511" algn="l" defTabSz="914256" rtl="0" eaLnBrk="1" latinLnBrk="0" hangingPunct="1">
      <a:defRPr sz="1200" kern="1200">
        <a:solidFill>
          <a:schemeClr val="tx1"/>
        </a:solidFill>
        <a:latin typeface="+mn-lt"/>
        <a:ea typeface="+mn-ea"/>
        <a:cs typeface="+mn-cs"/>
      </a:defRPr>
    </a:lvl5pPr>
    <a:lvl6pPr marL="2285639" algn="l" defTabSz="914256" rtl="0" eaLnBrk="1" latinLnBrk="0" hangingPunct="1">
      <a:defRPr sz="1200" kern="1200">
        <a:solidFill>
          <a:schemeClr val="tx1"/>
        </a:solidFill>
        <a:latin typeface="+mn-lt"/>
        <a:ea typeface="+mn-ea"/>
        <a:cs typeface="+mn-cs"/>
      </a:defRPr>
    </a:lvl6pPr>
    <a:lvl7pPr marL="2742767" algn="l" defTabSz="914256" rtl="0" eaLnBrk="1" latinLnBrk="0" hangingPunct="1">
      <a:defRPr sz="1200" kern="1200">
        <a:solidFill>
          <a:schemeClr val="tx1"/>
        </a:solidFill>
        <a:latin typeface="+mn-lt"/>
        <a:ea typeface="+mn-ea"/>
        <a:cs typeface="+mn-cs"/>
      </a:defRPr>
    </a:lvl7pPr>
    <a:lvl8pPr marL="3199894" algn="l" defTabSz="914256" rtl="0" eaLnBrk="1" latinLnBrk="0" hangingPunct="1">
      <a:defRPr sz="1200" kern="1200">
        <a:solidFill>
          <a:schemeClr val="tx1"/>
        </a:solidFill>
        <a:latin typeface="+mn-lt"/>
        <a:ea typeface="+mn-ea"/>
        <a:cs typeface="+mn-cs"/>
      </a:defRPr>
    </a:lvl8pPr>
    <a:lvl9pPr marL="3657023" algn="l" defTabSz="914256"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CF2EA9-DFF8-0D2F-E4E8-E6E88B7F8422}"/>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686C9BB1-1A74-75E3-844B-0913A19041DE}"/>
              </a:ext>
            </a:extLst>
          </p:cNvPr>
          <p:cNvSpPr>
            <a:spLocks noGrp="1" noRot="1" noChangeAspect="1"/>
          </p:cNvSpPr>
          <p:nvPr>
            <p:ph type="sldImg"/>
          </p:nvPr>
        </p:nvSpPr>
        <p:spPr/>
      </p:sp>
      <p:sp>
        <p:nvSpPr>
          <p:cNvPr id="3" name="备注占位符 2">
            <a:extLst>
              <a:ext uri="{FF2B5EF4-FFF2-40B4-BE49-F238E27FC236}">
                <a16:creationId xmlns:a16="http://schemas.microsoft.com/office/drawing/2014/main" id="{0035E113-5474-67B7-3A3B-05D6F363F4D8}"/>
              </a:ext>
            </a:extLst>
          </p:cNvPr>
          <p:cNvSpPr>
            <a:spLocks noGrp="1"/>
          </p:cNvSpPr>
          <p:nvPr>
            <p:ph type="body" idx="1"/>
          </p:nvPr>
        </p:nvSpPr>
        <p:spPr/>
        <p:txBody>
          <a:bodyPr/>
          <a:lstStyle/>
          <a:p>
            <a:r>
              <a:rPr lang="en-US" altLang="zh-CN" b="0" i="0" u="none" strike="noStrike" dirty="0">
                <a:solidFill>
                  <a:srgbClr val="000000"/>
                </a:solidFill>
                <a:effectLst/>
                <a:latin typeface="-webkit-standard"/>
              </a:rPr>
              <a:t>Notes:</a:t>
            </a:r>
            <a:r>
              <a:rPr lang="zh-CN" altLang="en-US" b="0" i="0" u="none" strike="noStrike" dirty="0">
                <a:solidFill>
                  <a:srgbClr val="000000"/>
                </a:solidFill>
                <a:effectLst/>
                <a:latin typeface="-webkit-standard"/>
              </a:rPr>
              <a:t> </a:t>
            </a:r>
            <a:r>
              <a:rPr lang="en-GB" b="0" i="0" u="none" strike="noStrike" dirty="0">
                <a:solidFill>
                  <a:srgbClr val="000000"/>
                </a:solidFill>
                <a:effectLst/>
                <a:latin typeface="-webkit-standard"/>
              </a:rPr>
              <a:t>If you're running training sessions or workshops for educators and find the NESTL Toolkit helpful, please feel free to use this slide to introduce or share information about the toolkit. You're welcome to adapt it with appropriate attribution.</a:t>
            </a:r>
            <a:endParaRPr lang="zh-CN" altLang="en-US" dirty="0"/>
          </a:p>
        </p:txBody>
      </p:sp>
      <p:sp>
        <p:nvSpPr>
          <p:cNvPr id="4" name="灯片编号占位符 3">
            <a:extLst>
              <a:ext uri="{FF2B5EF4-FFF2-40B4-BE49-F238E27FC236}">
                <a16:creationId xmlns:a16="http://schemas.microsoft.com/office/drawing/2014/main" id="{6774B2F9-574A-63A3-1728-8B92AE2545F3}"/>
              </a:ext>
            </a:extLst>
          </p:cNvPr>
          <p:cNvSpPr>
            <a:spLocks noGrp="1"/>
          </p:cNvSpPr>
          <p:nvPr>
            <p:ph type="sldNum" sz="quarter" idx="10"/>
          </p:nvPr>
        </p:nvSpPr>
        <p:spPr/>
        <p:txBody>
          <a:bodyPr/>
          <a:lstStyle/>
          <a:p>
            <a:fld id="{A6837353-30EB-4A48-80EB-173D804AEFBD}" type="slidenum">
              <a:rPr lang="zh-CN" altLang="en-US" smtClean="0"/>
              <a:t>1</a:t>
            </a:fld>
            <a:endParaRPr lang="zh-CN" altLang="en-US"/>
          </a:p>
        </p:txBody>
      </p:sp>
    </p:spTree>
    <p:extLst>
      <p:ext uri="{BB962C8B-B14F-4D97-AF65-F5344CB8AC3E}">
        <p14:creationId xmlns:p14="http://schemas.microsoft.com/office/powerpoint/2010/main" val="30829951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Plain Blue">
    <p:bg>
      <p:bgPr>
        <a:solidFill>
          <a:srgbClr val="002147"/>
        </a:solidFill>
        <a:effectLst/>
      </p:bgPr>
    </p:bg>
    <p:spTree>
      <p:nvGrpSpPr>
        <p:cNvPr id="1" name=""/>
        <p:cNvGrpSpPr/>
        <p:nvPr/>
      </p:nvGrpSpPr>
      <p:grpSpPr>
        <a:xfrm>
          <a:off x="0" y="0"/>
          <a:ext cx="0" cy="0"/>
          <a:chOff x="0" y="0"/>
          <a:chExt cx="0" cy="0"/>
        </a:xfrm>
      </p:grpSpPr>
      <p:sp>
        <p:nvSpPr>
          <p:cNvPr id="2" name="Title 1"/>
          <p:cNvSpPr>
            <a:spLocks noGrp="1"/>
          </p:cNvSpPr>
          <p:nvPr userDrawn="1">
            <p:ph type="ctrTitle" hasCustomPrompt="1"/>
          </p:nvPr>
        </p:nvSpPr>
        <p:spPr>
          <a:xfrm>
            <a:off x="4006268" y="1851670"/>
            <a:ext cx="4886212" cy="2040607"/>
          </a:xfrm>
          <a:prstGeom prst="rect">
            <a:avLst/>
          </a:prstGeom>
        </p:spPr>
        <p:txBody>
          <a:bodyPr anchor="ctr" anchorCtr="0">
            <a:noAutofit/>
          </a:bodyPr>
          <a:lstStyle>
            <a:lvl1pPr algn="l">
              <a:defRPr sz="4050" b="1">
                <a:solidFill>
                  <a:schemeClr val="tx1"/>
                </a:solidFill>
                <a:latin typeface="+mn-lt"/>
                <a:cs typeface="Times New Roman" panose="02020603050405020304" pitchFamily="18" charset="0"/>
              </a:defRPr>
            </a:lvl1pPr>
          </a:lstStyle>
          <a:p>
            <a:r>
              <a:rPr lang="en-US"/>
              <a:t>Title</a:t>
            </a:r>
            <a:endParaRPr lang="en-GB"/>
          </a:p>
        </p:txBody>
      </p:sp>
      <p:sp>
        <p:nvSpPr>
          <p:cNvPr id="9" name="Rectangle 8">
            <a:extLst>
              <a:ext uri="{FF2B5EF4-FFF2-40B4-BE49-F238E27FC236}">
                <a16:creationId xmlns:a16="http://schemas.microsoft.com/office/drawing/2014/main" id="{0ECB59B4-6A3E-FF5E-A687-925CE310C189}"/>
              </a:ext>
            </a:extLst>
          </p:cNvPr>
          <p:cNvSpPr/>
          <p:nvPr userDrawn="1"/>
        </p:nvSpPr>
        <p:spPr>
          <a:xfrm>
            <a:off x="2" y="4734000"/>
            <a:ext cx="2323860" cy="426395"/>
          </a:xfrm>
          <a:prstGeom prst="rect">
            <a:avLst/>
          </a:prstGeom>
          <a:solidFill>
            <a:srgbClr val="021E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Placeholder 6">
            <a:extLst>
              <a:ext uri="{FF2B5EF4-FFF2-40B4-BE49-F238E27FC236}">
                <a16:creationId xmlns:a16="http://schemas.microsoft.com/office/drawing/2014/main" id="{A34E2C28-C0C9-D911-570F-9D1FBBB34DA8}"/>
              </a:ext>
            </a:extLst>
          </p:cNvPr>
          <p:cNvSpPr>
            <a:spLocks noGrp="1"/>
          </p:cNvSpPr>
          <p:nvPr>
            <p:ph type="body" sz="quarter" idx="16" hasCustomPrompt="1"/>
          </p:nvPr>
        </p:nvSpPr>
        <p:spPr>
          <a:xfrm>
            <a:off x="2323862" y="4734215"/>
            <a:ext cx="6820138" cy="426395"/>
          </a:xfrm>
          <a:prstGeom prst="rect">
            <a:avLst/>
          </a:prstGeom>
          <a:solidFill>
            <a:srgbClr val="021E42"/>
          </a:solidFill>
        </p:spPr>
        <p:txBody>
          <a:bodyPr/>
          <a:lstStyle>
            <a:lvl1pPr marL="60325" indent="0">
              <a:lnSpc>
                <a:spcPct val="100000"/>
              </a:lnSpc>
              <a:spcBef>
                <a:spcPts val="0"/>
              </a:spcBef>
              <a:buNone/>
              <a:tabLst>
                <a:tab pos="1706563" algn="l"/>
              </a:tabLst>
              <a:defRPr lang="en-US" b="1" dirty="0">
                <a:solidFill>
                  <a:schemeClr val="tx1">
                    <a:lumMod val="95000"/>
                  </a:schemeClr>
                </a:solidFill>
              </a:defRPr>
            </a:lvl1pPr>
          </a:lstStyle>
          <a:p>
            <a:pPr lvl="0"/>
            <a:r>
              <a:rPr lang="en-US"/>
              <a:t>Name and contact</a:t>
            </a:r>
          </a:p>
        </p:txBody>
      </p:sp>
      <p:pic>
        <p:nvPicPr>
          <p:cNvPr id="3" name="Picture 2" descr="Centre for Teaching and Learning, University of Oxford">
            <a:extLst>
              <a:ext uri="{FF2B5EF4-FFF2-40B4-BE49-F238E27FC236}">
                <a16:creationId xmlns:a16="http://schemas.microsoft.com/office/drawing/2014/main" id="{0FD93F43-FAB0-E6D8-E9B3-D3CB882427FA}"/>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52678"/>
          <a:stretch/>
        </p:blipFill>
        <p:spPr>
          <a:xfrm>
            <a:off x="395536" y="267494"/>
            <a:ext cx="1099255" cy="1077836"/>
          </a:xfrm>
          <a:prstGeom prst="rect">
            <a:avLst/>
          </a:prstGeom>
        </p:spPr>
      </p:pic>
    </p:spTree>
    <p:extLst>
      <p:ext uri="{BB962C8B-B14F-4D97-AF65-F5344CB8AC3E}">
        <p14:creationId xmlns:p14="http://schemas.microsoft.com/office/powerpoint/2010/main" val="379553210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itle only for image or SmartArt">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58F7C37-2B50-49CD-83FC-80A26B42AB59}"/>
              </a:ext>
            </a:extLst>
          </p:cNvPr>
          <p:cNvSpPr>
            <a:spLocks noGrp="1"/>
          </p:cNvSpPr>
          <p:nvPr>
            <p:ph type="title" hasCustomPrompt="1"/>
          </p:nvPr>
        </p:nvSpPr>
        <p:spPr>
          <a:xfrm>
            <a:off x="0" y="4803102"/>
            <a:ext cx="9144000" cy="340397"/>
          </a:xfrm>
          <a:prstGeom prst="rect">
            <a:avLst/>
          </a:prstGeom>
          <a:solidFill>
            <a:srgbClr val="021E42"/>
          </a:solidFill>
        </p:spPr>
        <p:txBody>
          <a:bodyPr>
            <a:noAutofit/>
          </a:bodyPr>
          <a:lstStyle>
            <a:lvl1pPr marL="0" indent="0" algn="ctr">
              <a:tabLst/>
              <a:defRPr sz="1800" b="1">
                <a:solidFill>
                  <a:schemeClr val="bg1"/>
                </a:solidFill>
              </a:defRPr>
            </a:lvl1pPr>
          </a:lstStyle>
          <a:p>
            <a:r>
              <a:rPr lang="en-US"/>
              <a:t>Slide title</a:t>
            </a:r>
          </a:p>
        </p:txBody>
      </p:sp>
    </p:spTree>
    <p:extLst>
      <p:ext uri="{BB962C8B-B14F-4D97-AF65-F5344CB8AC3E}">
        <p14:creationId xmlns:p14="http://schemas.microsoft.com/office/powerpoint/2010/main" val="3887849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idden title for image or SmartArt">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58F7C37-2B50-49CD-83FC-80A26B42AB59}"/>
              </a:ext>
            </a:extLst>
          </p:cNvPr>
          <p:cNvSpPr>
            <a:spLocks noGrp="1"/>
          </p:cNvSpPr>
          <p:nvPr>
            <p:ph type="title" hasCustomPrompt="1"/>
          </p:nvPr>
        </p:nvSpPr>
        <p:spPr>
          <a:xfrm>
            <a:off x="0" y="5175055"/>
            <a:ext cx="9144000" cy="365760"/>
          </a:xfrm>
          <a:prstGeom prst="rect">
            <a:avLst/>
          </a:prstGeom>
          <a:solidFill>
            <a:srgbClr val="002147"/>
          </a:solidFill>
        </p:spPr>
        <p:txBody>
          <a:bodyPr>
            <a:noAutofit/>
          </a:bodyPr>
          <a:lstStyle>
            <a:lvl1pPr marL="0" indent="0" algn="ctr">
              <a:defRPr sz="1800" b="1">
                <a:solidFill>
                  <a:schemeClr val="bg1"/>
                </a:solidFill>
              </a:defRPr>
            </a:lvl1pPr>
          </a:lstStyle>
          <a:p>
            <a:r>
              <a:rPr lang="en-US"/>
              <a:t>Hidden slide title</a:t>
            </a:r>
          </a:p>
        </p:txBody>
      </p:sp>
    </p:spTree>
    <p:extLst>
      <p:ext uri="{BB962C8B-B14F-4D97-AF65-F5344CB8AC3E}">
        <p14:creationId xmlns:p14="http://schemas.microsoft.com/office/powerpoint/2010/main" val="31219976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Side bar title with text">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58F7C37-2B50-49CD-83FC-80A26B42AB59}"/>
              </a:ext>
              <a:ext uri="{C183D7F6-B498-43B3-948B-1728B52AA6E4}">
                <adec:decorative xmlns:adec="http://schemas.microsoft.com/office/drawing/2017/decorative" val="0"/>
              </a:ext>
            </a:extLst>
          </p:cNvPr>
          <p:cNvSpPr>
            <a:spLocks noGrp="1"/>
          </p:cNvSpPr>
          <p:nvPr>
            <p:ph type="title" hasCustomPrompt="1"/>
          </p:nvPr>
        </p:nvSpPr>
        <p:spPr>
          <a:xfrm>
            <a:off x="0" y="0"/>
            <a:ext cx="3491880" cy="5143499"/>
          </a:xfrm>
          <a:prstGeom prst="rect">
            <a:avLst/>
          </a:prstGeom>
          <a:solidFill>
            <a:srgbClr val="021E42"/>
          </a:solidFill>
        </p:spPr>
        <p:txBody>
          <a:bodyPr lIns="360000" tIns="504000" rIns="360000" bIns="180000">
            <a:noAutofit/>
          </a:bodyPr>
          <a:lstStyle>
            <a:lvl1pPr marL="0" indent="0">
              <a:defRPr lang="en-US" dirty="0">
                <a:solidFill>
                  <a:srgbClr val="F2F2F2"/>
                </a:solidFill>
              </a:defRPr>
            </a:lvl1pPr>
          </a:lstStyle>
          <a:p>
            <a:r>
              <a:rPr lang="en-US"/>
              <a:t>Slide title</a:t>
            </a:r>
          </a:p>
        </p:txBody>
      </p:sp>
      <p:sp>
        <p:nvSpPr>
          <p:cNvPr id="4" name="Text Placeholder 3">
            <a:extLst>
              <a:ext uri="{FF2B5EF4-FFF2-40B4-BE49-F238E27FC236}">
                <a16:creationId xmlns:a16="http://schemas.microsoft.com/office/drawing/2014/main" id="{D83D61EF-1A36-49AF-9A4B-D12F746FE93D}"/>
              </a:ext>
            </a:extLst>
          </p:cNvPr>
          <p:cNvSpPr>
            <a:spLocks noGrp="1"/>
          </p:cNvSpPr>
          <p:nvPr>
            <p:ph type="body" sz="quarter" idx="10" hasCustomPrompt="1"/>
          </p:nvPr>
        </p:nvSpPr>
        <p:spPr>
          <a:xfrm>
            <a:off x="4139952" y="483518"/>
            <a:ext cx="4464496" cy="4176464"/>
          </a:xfrm>
          <a:prstGeom prst="rect">
            <a:avLst/>
          </a:prstGeom>
        </p:spPr>
        <p:txBody>
          <a:bodyPr lIns="72000" anchor="t" anchorCtr="0"/>
          <a:lstStyle>
            <a:lvl1pPr marL="0" indent="0">
              <a:buFontTx/>
              <a:buNone/>
              <a:defRPr sz="2800">
                <a:solidFill>
                  <a:srgbClr val="002147"/>
                </a:solidFill>
              </a:defRPr>
            </a:lvl1pPr>
          </a:lstStyle>
          <a:p>
            <a:pPr lvl="0"/>
            <a:r>
              <a:rPr lang="en-US"/>
              <a:t>Click here to edit text</a:t>
            </a:r>
          </a:p>
        </p:txBody>
      </p:sp>
    </p:spTree>
    <p:extLst>
      <p:ext uri="{BB962C8B-B14F-4D97-AF65-F5344CB8AC3E}">
        <p14:creationId xmlns:p14="http://schemas.microsoft.com/office/powerpoint/2010/main" val="34590886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Sidebar title without text">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58F7C37-2B50-49CD-83FC-80A26B42AB59}"/>
              </a:ext>
            </a:extLst>
          </p:cNvPr>
          <p:cNvSpPr>
            <a:spLocks noGrp="1"/>
          </p:cNvSpPr>
          <p:nvPr>
            <p:ph type="title" hasCustomPrompt="1"/>
          </p:nvPr>
        </p:nvSpPr>
        <p:spPr>
          <a:xfrm>
            <a:off x="0" y="0"/>
            <a:ext cx="3491880" cy="5143500"/>
          </a:xfrm>
          <a:prstGeom prst="rect">
            <a:avLst/>
          </a:prstGeom>
          <a:solidFill>
            <a:srgbClr val="021E42"/>
          </a:solidFill>
        </p:spPr>
        <p:txBody>
          <a:bodyPr lIns="360000" tIns="504000" rIns="360000" bIns="180000">
            <a:noAutofit/>
          </a:bodyPr>
          <a:lstStyle>
            <a:lvl1pPr marL="0" indent="0">
              <a:defRPr lang="en-US" dirty="0">
                <a:solidFill>
                  <a:schemeClr val="bg1"/>
                </a:solidFill>
              </a:defRPr>
            </a:lvl1pPr>
          </a:lstStyle>
          <a:p>
            <a:r>
              <a:rPr lang="en-US"/>
              <a:t>Slide title</a:t>
            </a:r>
          </a:p>
        </p:txBody>
      </p:sp>
    </p:spTree>
    <p:extLst>
      <p:ext uri="{BB962C8B-B14F-4D97-AF65-F5344CB8AC3E}">
        <p14:creationId xmlns:p14="http://schemas.microsoft.com/office/powerpoint/2010/main" val="32997305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martArt, Objects and Hidden title">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58F7C37-2B50-49CD-83FC-80A26B42AB59}"/>
              </a:ext>
            </a:extLst>
          </p:cNvPr>
          <p:cNvSpPr>
            <a:spLocks noGrp="1"/>
          </p:cNvSpPr>
          <p:nvPr>
            <p:ph type="title" hasCustomPrompt="1"/>
          </p:nvPr>
        </p:nvSpPr>
        <p:spPr>
          <a:xfrm>
            <a:off x="0" y="5135275"/>
            <a:ext cx="9144000" cy="365760"/>
          </a:xfrm>
          <a:prstGeom prst="rect">
            <a:avLst/>
          </a:prstGeom>
          <a:solidFill>
            <a:srgbClr val="002147"/>
          </a:solidFill>
        </p:spPr>
        <p:txBody>
          <a:bodyPr>
            <a:noAutofit/>
          </a:bodyPr>
          <a:lstStyle>
            <a:lvl1pPr marL="3316288" indent="0">
              <a:defRPr sz="1800" b="1">
                <a:solidFill>
                  <a:schemeClr val="bg1"/>
                </a:solidFill>
              </a:defRPr>
            </a:lvl1pPr>
          </a:lstStyle>
          <a:p>
            <a:r>
              <a:rPr lang="en-US"/>
              <a:t>Hidden slide title</a:t>
            </a:r>
          </a:p>
        </p:txBody>
      </p:sp>
      <p:sp>
        <p:nvSpPr>
          <p:cNvPr id="3" name="Content Placeholder 2">
            <a:extLst>
              <a:ext uri="{FF2B5EF4-FFF2-40B4-BE49-F238E27FC236}">
                <a16:creationId xmlns:a16="http://schemas.microsoft.com/office/drawing/2014/main" id="{F7032F8B-47F0-4C3C-8107-4812A2D3C93B}"/>
              </a:ext>
            </a:extLst>
          </p:cNvPr>
          <p:cNvSpPr>
            <a:spLocks noGrp="1"/>
          </p:cNvSpPr>
          <p:nvPr>
            <p:ph sz="quarter" idx="11"/>
          </p:nvPr>
        </p:nvSpPr>
        <p:spPr>
          <a:xfrm>
            <a:off x="2627784" y="754958"/>
            <a:ext cx="6120929" cy="3616992"/>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4381060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raditional title and bullets with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2D4CC-714E-4E8E-8081-DED8B4235AC6}"/>
              </a:ext>
            </a:extLst>
          </p:cNvPr>
          <p:cNvSpPr>
            <a:spLocks noGrp="1"/>
          </p:cNvSpPr>
          <p:nvPr>
            <p:ph type="title"/>
          </p:nvPr>
        </p:nvSpPr>
        <p:spPr>
          <a:xfrm>
            <a:off x="2051720" y="274638"/>
            <a:ext cx="6463630" cy="993775"/>
          </a:xfrm>
          <a:prstGeom prst="rect">
            <a:avLst/>
          </a:prstGeom>
        </p:spPr>
        <p:txBody>
          <a:bodyPr vert="horz" lIns="91440" tIns="45720" rIns="91440" bIns="45720" rtlCol="0" anchor="ctr">
            <a:normAutofit/>
          </a:bodyPr>
          <a:lstStyle>
            <a:lvl1pPr algn="l" defTabSz="685641" rtl="0" eaLnBrk="1" latinLnBrk="0" hangingPunct="1">
              <a:spcBef>
                <a:spcPct val="0"/>
              </a:spcBef>
              <a:buNone/>
              <a:defRPr sz="4000" b="0" kern="1200">
                <a:solidFill>
                  <a:srgbClr val="002147"/>
                </a:solidFill>
                <a:latin typeface="+mn-lt"/>
                <a:ea typeface="+mj-ea"/>
                <a:cs typeface="Times New Roman" panose="02020603050405020304" pitchFamily="18" charset="0"/>
              </a:defRPr>
            </a:lvl1pPr>
          </a:lstStyle>
          <a:p>
            <a:r>
              <a:rPr lang="en-GB"/>
              <a:t>Click to edit Master title style</a:t>
            </a:r>
            <a:endParaRPr lang="en-US"/>
          </a:p>
        </p:txBody>
      </p:sp>
      <p:sp>
        <p:nvSpPr>
          <p:cNvPr id="4" name="Content Placeholder 3">
            <a:extLst>
              <a:ext uri="{FF2B5EF4-FFF2-40B4-BE49-F238E27FC236}">
                <a16:creationId xmlns:a16="http://schemas.microsoft.com/office/drawing/2014/main" id="{7BA4C05E-1851-48BA-B81F-7FA90B854F69}"/>
              </a:ext>
            </a:extLst>
          </p:cNvPr>
          <p:cNvSpPr>
            <a:spLocks noGrp="1"/>
          </p:cNvSpPr>
          <p:nvPr>
            <p:ph sz="quarter" idx="10"/>
          </p:nvPr>
        </p:nvSpPr>
        <p:spPr>
          <a:xfrm>
            <a:off x="2051720" y="1491630"/>
            <a:ext cx="6463630" cy="3262312"/>
          </a:xfrm>
          <a:prstGeom prst="rect">
            <a:avLst/>
          </a:prstGeom>
        </p:spPr>
        <p:txBody>
          <a:bodyPr vert="horz" lIns="91440" tIns="45720" rIns="91440" bIns="45720" rtlCol="0">
            <a:normAutofit/>
          </a:bodyPr>
          <a:lstStyle>
            <a:lvl1pPr marL="257156" indent="-257156" algn="l" defTabSz="685641" rtl="0" eaLnBrk="1" latinLnBrk="0" hangingPunct="1">
              <a:lnSpc>
                <a:spcPct val="120000"/>
              </a:lnSpc>
              <a:spcBef>
                <a:spcPct val="20000"/>
              </a:spcBef>
              <a:buSzPct val="120000"/>
              <a:buFont typeface="Wingdings" panose="05000000000000000000" pitchFamily="2" charset="2"/>
              <a:buChar char="§"/>
              <a:defRPr sz="2400" kern="1200">
                <a:solidFill>
                  <a:srgbClr val="002147"/>
                </a:solidFill>
                <a:latin typeface="+mn-lt"/>
                <a:ea typeface="+mn-ea"/>
                <a:cs typeface="+mn-cs"/>
              </a:defRPr>
            </a:lvl1pPr>
            <a:lvl2pPr marL="599975" indent="-257156" algn="l" defTabSz="685641" rtl="0" eaLnBrk="1" latinLnBrk="0" hangingPunct="1">
              <a:lnSpc>
                <a:spcPct val="114000"/>
              </a:lnSpc>
              <a:spcBef>
                <a:spcPct val="20000"/>
              </a:spcBef>
              <a:buClr>
                <a:srgbClr val="FFB414"/>
              </a:buClr>
              <a:buSzPct val="120000"/>
              <a:buFont typeface="Courier New" panose="02070309020205020404" pitchFamily="49" charset="0"/>
              <a:buChar char="o"/>
              <a:defRPr sz="1800" kern="1200">
                <a:solidFill>
                  <a:srgbClr val="002147"/>
                </a:solidFill>
                <a:latin typeface="+mn-lt"/>
                <a:ea typeface="+mn-ea"/>
                <a:cs typeface="+mn-cs"/>
              </a:defRPr>
            </a:lvl2pPr>
            <a:lvl3pPr marL="899938" indent="-214298" algn="l" defTabSz="685641" rtl="0" eaLnBrk="1" latinLnBrk="0" hangingPunct="1">
              <a:spcBef>
                <a:spcPct val="20000"/>
              </a:spcBef>
              <a:buClr>
                <a:srgbClr val="002147"/>
              </a:buClr>
              <a:buSzPct val="120000"/>
              <a:buFont typeface="Arial" panose="020B0604020202020204" pitchFamily="34" charset="0"/>
              <a:buChar char="•"/>
              <a:defRPr sz="1600" kern="1200">
                <a:solidFill>
                  <a:srgbClr val="002147"/>
                </a:solidFill>
                <a:latin typeface="+mn-lt"/>
                <a:ea typeface="+mn-ea"/>
                <a:cs typeface="+mn-cs"/>
              </a:defRPr>
            </a:lvl3pPr>
            <a:lvl4pPr marL="1242757" indent="-214298" algn="l" defTabSz="685641" rtl="0" eaLnBrk="1" latinLnBrk="0" hangingPunct="1">
              <a:spcBef>
                <a:spcPct val="20000"/>
              </a:spcBef>
              <a:buFont typeface="Arial" panose="020B0604020202020204" pitchFamily="34" charset="0"/>
              <a:buChar char="•"/>
              <a:defRPr sz="1600" kern="1200">
                <a:solidFill>
                  <a:srgbClr val="002147"/>
                </a:solidFill>
                <a:latin typeface="+mn-lt"/>
                <a:ea typeface="+mn-ea"/>
                <a:cs typeface="+mn-cs"/>
              </a:defRPr>
            </a:lvl4pPr>
            <a:lvl5pPr marL="1585769" indent="-214298" algn="l" defTabSz="685641" rtl="0" eaLnBrk="1" latinLnBrk="0" hangingPunct="1">
              <a:spcBef>
                <a:spcPct val="20000"/>
              </a:spcBef>
              <a:buFont typeface="Arial" panose="020B0604020202020204" pitchFamily="34" charset="0"/>
              <a:buChar char="•"/>
              <a:defRPr sz="1600" kern="1200">
                <a:solidFill>
                  <a:srgbClr val="002147"/>
                </a:solidFill>
                <a:latin typeface="+mn-lt"/>
                <a:ea typeface="+mn-ea"/>
                <a:cs typeface="+mn-cs"/>
              </a:defRPr>
            </a:lvl5pPr>
            <a:lvl6pPr marL="1885511" indent="-171411" algn="l" defTabSz="685641"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331" indent="-171411" algn="l" defTabSz="685641"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152" indent="-171411" algn="l" defTabSz="685641"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3974" indent="-171411" algn="l" defTabSz="685641"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10154779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raditional title and bullets with logo (Blue)">
    <p:bg>
      <p:bgPr>
        <a:solidFill>
          <a:srgbClr val="002147"/>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2D4CC-714E-4E8E-8081-DED8B4235AC6}"/>
              </a:ext>
            </a:extLst>
          </p:cNvPr>
          <p:cNvSpPr>
            <a:spLocks noGrp="1"/>
          </p:cNvSpPr>
          <p:nvPr>
            <p:ph type="title"/>
          </p:nvPr>
        </p:nvSpPr>
        <p:spPr>
          <a:xfrm>
            <a:off x="2051720" y="274638"/>
            <a:ext cx="6463630" cy="993775"/>
          </a:xfrm>
          <a:prstGeom prst="rect">
            <a:avLst/>
          </a:prstGeom>
        </p:spPr>
        <p:txBody>
          <a:bodyPr vert="horz" lIns="91440" tIns="45720" rIns="91440" bIns="45720" rtlCol="0" anchor="ctr">
            <a:normAutofit/>
          </a:bodyPr>
          <a:lstStyle>
            <a:lvl1pPr algn="l" defTabSz="685641" rtl="0" eaLnBrk="1" latinLnBrk="0" hangingPunct="1">
              <a:spcBef>
                <a:spcPct val="0"/>
              </a:spcBef>
              <a:buNone/>
              <a:defRPr sz="4000" b="0" kern="1200">
                <a:solidFill>
                  <a:schemeClr val="bg1"/>
                </a:solidFill>
                <a:latin typeface="+mn-lt"/>
                <a:ea typeface="+mj-ea"/>
                <a:cs typeface="Times New Roman" panose="02020603050405020304" pitchFamily="18" charset="0"/>
              </a:defRPr>
            </a:lvl1pPr>
          </a:lstStyle>
          <a:p>
            <a:r>
              <a:rPr lang="en-GB"/>
              <a:t>Click to edit Master title style</a:t>
            </a:r>
            <a:endParaRPr lang="en-US"/>
          </a:p>
        </p:txBody>
      </p:sp>
      <p:sp>
        <p:nvSpPr>
          <p:cNvPr id="4" name="Content Placeholder 3">
            <a:extLst>
              <a:ext uri="{FF2B5EF4-FFF2-40B4-BE49-F238E27FC236}">
                <a16:creationId xmlns:a16="http://schemas.microsoft.com/office/drawing/2014/main" id="{7BA4C05E-1851-48BA-B81F-7FA90B854F69}"/>
              </a:ext>
            </a:extLst>
          </p:cNvPr>
          <p:cNvSpPr>
            <a:spLocks noGrp="1"/>
          </p:cNvSpPr>
          <p:nvPr>
            <p:ph sz="quarter" idx="10"/>
          </p:nvPr>
        </p:nvSpPr>
        <p:spPr>
          <a:xfrm>
            <a:off x="2051720" y="1491630"/>
            <a:ext cx="6463630" cy="3262312"/>
          </a:xfrm>
          <a:prstGeom prst="rect">
            <a:avLst/>
          </a:prstGeom>
        </p:spPr>
        <p:txBody>
          <a:bodyPr vert="horz" lIns="91440" tIns="45720" rIns="91440" bIns="45720" rtlCol="0">
            <a:normAutofit/>
          </a:bodyPr>
          <a:lstStyle>
            <a:lvl1pPr marL="257156" indent="-257156" algn="l" defTabSz="685641" rtl="0" eaLnBrk="1" latinLnBrk="0" hangingPunct="1">
              <a:lnSpc>
                <a:spcPct val="120000"/>
              </a:lnSpc>
              <a:spcBef>
                <a:spcPct val="20000"/>
              </a:spcBef>
              <a:buSzPct val="120000"/>
              <a:buFont typeface="Wingdings" panose="05000000000000000000" pitchFamily="2" charset="2"/>
              <a:buChar char="§"/>
              <a:defRPr sz="2400" kern="1200">
                <a:solidFill>
                  <a:schemeClr val="bg1"/>
                </a:solidFill>
                <a:latin typeface="+mn-lt"/>
                <a:ea typeface="+mn-ea"/>
                <a:cs typeface="+mn-cs"/>
              </a:defRPr>
            </a:lvl1pPr>
            <a:lvl2pPr marL="599975" indent="-257156" algn="l" defTabSz="685641" rtl="0" eaLnBrk="1" latinLnBrk="0" hangingPunct="1">
              <a:lnSpc>
                <a:spcPct val="114000"/>
              </a:lnSpc>
              <a:spcBef>
                <a:spcPct val="20000"/>
              </a:spcBef>
              <a:buClr>
                <a:srgbClr val="FFB414"/>
              </a:buClr>
              <a:buSzPct val="120000"/>
              <a:buFont typeface="Courier New" panose="02070309020205020404" pitchFamily="49" charset="0"/>
              <a:buChar char="o"/>
              <a:defRPr sz="1800" kern="1200">
                <a:solidFill>
                  <a:schemeClr val="bg1"/>
                </a:solidFill>
                <a:latin typeface="+mn-lt"/>
                <a:ea typeface="+mn-ea"/>
                <a:cs typeface="+mn-cs"/>
              </a:defRPr>
            </a:lvl2pPr>
            <a:lvl3pPr marL="899938" indent="-214298" algn="l" defTabSz="685641" rtl="0" eaLnBrk="1" latinLnBrk="0" hangingPunct="1">
              <a:spcBef>
                <a:spcPct val="20000"/>
              </a:spcBef>
              <a:buClr>
                <a:srgbClr val="002147"/>
              </a:buClr>
              <a:buSzPct val="120000"/>
              <a:buFont typeface="Arial" panose="020B0604020202020204" pitchFamily="34" charset="0"/>
              <a:buChar char="•"/>
              <a:defRPr sz="1600" kern="1200">
                <a:solidFill>
                  <a:schemeClr val="bg1"/>
                </a:solidFill>
                <a:latin typeface="+mn-lt"/>
                <a:ea typeface="+mn-ea"/>
                <a:cs typeface="+mn-cs"/>
              </a:defRPr>
            </a:lvl3pPr>
            <a:lvl4pPr marL="1242757" indent="-214298" algn="l" defTabSz="685641" rtl="0" eaLnBrk="1" latinLnBrk="0" hangingPunct="1">
              <a:spcBef>
                <a:spcPct val="20000"/>
              </a:spcBef>
              <a:buFont typeface="Arial" panose="020B0604020202020204" pitchFamily="34" charset="0"/>
              <a:buChar char="•"/>
              <a:defRPr sz="1600" kern="1200">
                <a:solidFill>
                  <a:schemeClr val="bg1"/>
                </a:solidFill>
                <a:latin typeface="+mn-lt"/>
                <a:ea typeface="+mn-ea"/>
                <a:cs typeface="+mn-cs"/>
              </a:defRPr>
            </a:lvl4pPr>
            <a:lvl5pPr marL="1585769" indent="-214298" algn="l" defTabSz="685641" rtl="0" eaLnBrk="1" latinLnBrk="0" hangingPunct="1">
              <a:spcBef>
                <a:spcPct val="20000"/>
              </a:spcBef>
              <a:buFont typeface="Arial" panose="020B0604020202020204" pitchFamily="34" charset="0"/>
              <a:buChar char="•"/>
              <a:defRPr sz="1600" kern="1200">
                <a:solidFill>
                  <a:schemeClr val="bg1"/>
                </a:solidFill>
                <a:latin typeface="+mn-lt"/>
                <a:ea typeface="+mn-ea"/>
                <a:cs typeface="+mn-cs"/>
              </a:defRPr>
            </a:lvl5pPr>
            <a:lvl6pPr marL="1885511" indent="-171411" algn="l" defTabSz="685641"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331" indent="-171411" algn="l" defTabSz="685641"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152" indent="-171411" algn="l" defTabSz="685641"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3974" indent="-171411" algn="l" defTabSz="685641"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18903704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712869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Plain White">
    <p:bg>
      <p:bgRef idx="1001">
        <a:schemeClr val="bg1"/>
      </p:bgRef>
    </p:bg>
    <p:spTree>
      <p:nvGrpSpPr>
        <p:cNvPr id="1" name=""/>
        <p:cNvGrpSpPr/>
        <p:nvPr/>
      </p:nvGrpSpPr>
      <p:grpSpPr>
        <a:xfrm>
          <a:off x="0" y="0"/>
          <a:ext cx="0" cy="0"/>
          <a:chOff x="0" y="0"/>
          <a:chExt cx="0" cy="0"/>
        </a:xfrm>
      </p:grpSpPr>
      <p:sp>
        <p:nvSpPr>
          <p:cNvPr id="11" name="Text Placeholder 6">
            <a:extLst>
              <a:ext uri="{FF2B5EF4-FFF2-40B4-BE49-F238E27FC236}">
                <a16:creationId xmlns:a16="http://schemas.microsoft.com/office/drawing/2014/main" id="{0E077304-6788-64B8-EE1F-F8B787E55A72}"/>
              </a:ext>
            </a:extLst>
          </p:cNvPr>
          <p:cNvSpPr>
            <a:spLocks noGrp="1"/>
          </p:cNvSpPr>
          <p:nvPr>
            <p:ph type="body" sz="quarter" idx="16" hasCustomPrompt="1"/>
          </p:nvPr>
        </p:nvSpPr>
        <p:spPr>
          <a:xfrm>
            <a:off x="2323862" y="4734000"/>
            <a:ext cx="6820138" cy="426395"/>
          </a:xfrm>
          <a:prstGeom prst="rect">
            <a:avLst/>
          </a:prstGeom>
          <a:solidFill>
            <a:srgbClr val="021E42"/>
          </a:solidFill>
        </p:spPr>
        <p:txBody>
          <a:bodyPr/>
          <a:lstStyle>
            <a:lvl1pPr marL="60325" indent="0">
              <a:lnSpc>
                <a:spcPct val="100000"/>
              </a:lnSpc>
              <a:spcBef>
                <a:spcPts val="0"/>
              </a:spcBef>
              <a:buNone/>
              <a:tabLst>
                <a:tab pos="1706563" algn="l"/>
              </a:tabLst>
              <a:defRPr sz="2400">
                <a:solidFill>
                  <a:schemeClr val="bg1"/>
                </a:solidFill>
              </a:defRPr>
            </a:lvl1pPr>
          </a:lstStyle>
          <a:p>
            <a:pPr lvl="0"/>
            <a:r>
              <a:rPr lang="en-US"/>
              <a:t>Name and contact</a:t>
            </a:r>
          </a:p>
        </p:txBody>
      </p:sp>
      <p:sp>
        <p:nvSpPr>
          <p:cNvPr id="2" name="Title 1"/>
          <p:cNvSpPr>
            <a:spLocks noGrp="1"/>
          </p:cNvSpPr>
          <p:nvPr userDrawn="1">
            <p:ph type="ctrTitle" hasCustomPrompt="1"/>
          </p:nvPr>
        </p:nvSpPr>
        <p:spPr>
          <a:xfrm>
            <a:off x="4006268" y="1851670"/>
            <a:ext cx="4886212" cy="2040607"/>
          </a:xfrm>
          <a:prstGeom prst="rect">
            <a:avLst/>
          </a:prstGeom>
        </p:spPr>
        <p:txBody>
          <a:bodyPr anchor="ctr" anchorCtr="0">
            <a:noAutofit/>
          </a:bodyPr>
          <a:lstStyle>
            <a:lvl1pPr algn="l">
              <a:defRPr sz="4050" b="1">
                <a:solidFill>
                  <a:schemeClr val="tx1"/>
                </a:solidFill>
                <a:latin typeface="+mn-lt"/>
                <a:cs typeface="Times New Roman" panose="02020603050405020304" pitchFamily="18" charset="0"/>
              </a:defRPr>
            </a:lvl1pPr>
          </a:lstStyle>
          <a:p>
            <a:r>
              <a:rPr lang="en-US"/>
              <a:t>Title</a:t>
            </a:r>
            <a:endParaRPr lang="en-GB"/>
          </a:p>
        </p:txBody>
      </p:sp>
      <p:sp>
        <p:nvSpPr>
          <p:cNvPr id="12" name="Rectangle 11">
            <a:extLst>
              <a:ext uri="{FF2B5EF4-FFF2-40B4-BE49-F238E27FC236}">
                <a16:creationId xmlns:a16="http://schemas.microsoft.com/office/drawing/2014/main" id="{ADBAA2E8-2DF6-D013-82F7-38942EFBDCE8}"/>
              </a:ext>
            </a:extLst>
          </p:cNvPr>
          <p:cNvSpPr/>
          <p:nvPr userDrawn="1"/>
        </p:nvSpPr>
        <p:spPr>
          <a:xfrm>
            <a:off x="2" y="4734000"/>
            <a:ext cx="2323860" cy="426395"/>
          </a:xfrm>
          <a:prstGeom prst="rect">
            <a:avLst/>
          </a:prstGeom>
          <a:solidFill>
            <a:srgbClr val="021E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Centre for Teaching and Learning, University of Oxford">
            <a:extLst>
              <a:ext uri="{FF2B5EF4-FFF2-40B4-BE49-F238E27FC236}">
                <a16:creationId xmlns:a16="http://schemas.microsoft.com/office/drawing/2014/main" id="{B9495FE7-BE01-ACEB-DB6F-EF72F5503C19}"/>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52678"/>
          <a:stretch/>
        </p:blipFill>
        <p:spPr>
          <a:xfrm>
            <a:off x="395536" y="267494"/>
            <a:ext cx="1099255" cy="1077836"/>
          </a:xfrm>
          <a:prstGeom prst="rect">
            <a:avLst/>
          </a:prstGeom>
        </p:spPr>
      </p:pic>
    </p:spTree>
    <p:extLst>
      <p:ext uri="{BB962C8B-B14F-4D97-AF65-F5344CB8AC3E}">
        <p14:creationId xmlns:p14="http://schemas.microsoft.com/office/powerpoint/2010/main" val="1317740414"/>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inal slide 2">
    <p:bg>
      <p:bgRef idx="1001">
        <a:schemeClr val="bg1"/>
      </p:bgRef>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AE30C34-FC73-4C3E-AD0B-D9BD25CB4BF6}"/>
              </a:ext>
              <a:ext uri="{C183D7F6-B498-43B3-948B-1728B52AA6E4}">
                <adec:decorative xmlns:adec="http://schemas.microsoft.com/office/drawing/2017/decorative" val="1"/>
              </a:ext>
            </a:extLst>
          </p:cNvPr>
          <p:cNvPicPr>
            <a:picLocks noChangeAspect="1"/>
          </p:cNvPicPr>
          <p:nvPr userDrawn="1"/>
        </p:nvPicPr>
        <p:blipFill rotWithShape="1">
          <a:blip r:embed="rId2">
            <a:alphaModFix amt="50000"/>
            <a:extLst>
              <a:ext uri="{28A0092B-C50C-407E-A947-70E740481C1C}">
                <a14:useLocalDpi xmlns:a14="http://schemas.microsoft.com/office/drawing/2010/main" val="0"/>
              </a:ext>
            </a:extLst>
          </a:blip>
          <a:srcRect l="3926" t="3457" r="3926"/>
          <a:stretch/>
        </p:blipFill>
        <p:spPr>
          <a:xfrm>
            <a:off x="0" y="-1"/>
            <a:ext cx="9143998" cy="4965701"/>
          </a:xfrm>
          <a:prstGeom prst="rect">
            <a:avLst/>
          </a:prstGeom>
        </p:spPr>
      </p:pic>
      <p:sp>
        <p:nvSpPr>
          <p:cNvPr id="12" name="Text Placeholder 16">
            <a:extLst>
              <a:ext uri="{FF2B5EF4-FFF2-40B4-BE49-F238E27FC236}">
                <a16:creationId xmlns:a16="http://schemas.microsoft.com/office/drawing/2014/main" id="{2E18C9C7-3653-44A1-BFF4-A2F54FA8C009}"/>
              </a:ext>
            </a:extLst>
          </p:cNvPr>
          <p:cNvSpPr>
            <a:spLocks noGrp="1"/>
          </p:cNvSpPr>
          <p:nvPr>
            <p:ph type="body" sz="quarter" idx="14" hasCustomPrompt="1"/>
          </p:nvPr>
        </p:nvSpPr>
        <p:spPr>
          <a:xfrm>
            <a:off x="3990970" y="1995686"/>
            <a:ext cx="5153029" cy="2030951"/>
          </a:xfrm>
          <a:prstGeom prst="rect">
            <a:avLst/>
          </a:prstGeom>
          <a:solidFill>
            <a:schemeClr val="accent1"/>
          </a:solidFill>
        </p:spPr>
        <p:txBody>
          <a:bodyPr/>
          <a:lstStyle>
            <a:lvl1pPr marL="0" indent="0">
              <a:buNone/>
              <a:defRPr/>
            </a:lvl1pPr>
          </a:lstStyle>
          <a:p>
            <a:pPr lvl="0"/>
            <a:r>
              <a:rPr lang="en-GB"/>
              <a:t> </a:t>
            </a:r>
          </a:p>
        </p:txBody>
      </p:sp>
      <p:sp>
        <p:nvSpPr>
          <p:cNvPr id="2" name="Title 1"/>
          <p:cNvSpPr>
            <a:spLocks noGrp="1"/>
          </p:cNvSpPr>
          <p:nvPr userDrawn="1">
            <p:ph type="ctrTitle" hasCustomPrompt="1"/>
          </p:nvPr>
        </p:nvSpPr>
        <p:spPr>
          <a:xfrm>
            <a:off x="4067944" y="2067690"/>
            <a:ext cx="4839332" cy="1872209"/>
          </a:xfrm>
          <a:prstGeom prst="rect">
            <a:avLst/>
          </a:prstGeom>
        </p:spPr>
        <p:txBody>
          <a:bodyPr anchor="ctr" anchorCtr="0">
            <a:noAutofit/>
          </a:bodyPr>
          <a:lstStyle>
            <a:lvl1pPr algn="l">
              <a:defRPr sz="4050" b="1">
                <a:solidFill>
                  <a:schemeClr val="bg1"/>
                </a:solidFill>
                <a:latin typeface="+mn-lt"/>
                <a:cs typeface="Times New Roman" panose="02020603050405020304" pitchFamily="18" charset="0"/>
              </a:defRPr>
            </a:lvl1pPr>
          </a:lstStyle>
          <a:p>
            <a:r>
              <a:rPr lang="en-US"/>
              <a:t>End title</a:t>
            </a:r>
            <a:endParaRPr lang="en-GB"/>
          </a:p>
        </p:txBody>
      </p:sp>
      <p:sp>
        <p:nvSpPr>
          <p:cNvPr id="7" name="Text Placeholder 6">
            <a:extLst>
              <a:ext uri="{FF2B5EF4-FFF2-40B4-BE49-F238E27FC236}">
                <a16:creationId xmlns:a16="http://schemas.microsoft.com/office/drawing/2014/main" id="{B6E72879-0DE5-483B-A360-BA150EA9F516}"/>
              </a:ext>
            </a:extLst>
          </p:cNvPr>
          <p:cNvSpPr>
            <a:spLocks noGrp="1"/>
          </p:cNvSpPr>
          <p:nvPr>
            <p:ph type="body" sz="quarter" idx="16" hasCustomPrompt="1"/>
          </p:nvPr>
        </p:nvSpPr>
        <p:spPr>
          <a:xfrm>
            <a:off x="-1" y="4717105"/>
            <a:ext cx="9143999" cy="426395"/>
          </a:xfrm>
          <a:prstGeom prst="rect">
            <a:avLst/>
          </a:prstGeom>
          <a:solidFill>
            <a:srgbClr val="021E42"/>
          </a:solidFill>
        </p:spPr>
        <p:txBody>
          <a:bodyPr/>
          <a:lstStyle>
            <a:lvl1pPr marL="1943100" indent="0">
              <a:lnSpc>
                <a:spcPct val="100000"/>
              </a:lnSpc>
              <a:spcBef>
                <a:spcPts val="0"/>
              </a:spcBef>
              <a:buNone/>
              <a:defRPr sz="2400">
                <a:solidFill>
                  <a:schemeClr val="bg1"/>
                </a:solidFill>
              </a:defRPr>
            </a:lvl1pPr>
          </a:lstStyle>
          <a:p>
            <a:pPr lvl="0"/>
            <a:r>
              <a:rPr lang="en-US"/>
              <a:t>Link to next step</a:t>
            </a:r>
          </a:p>
        </p:txBody>
      </p:sp>
      <p:pic>
        <p:nvPicPr>
          <p:cNvPr id="9" name="Picture 8" descr="Centre for Teaching and Learning, University of Oxford">
            <a:extLst>
              <a:ext uri="{FF2B5EF4-FFF2-40B4-BE49-F238E27FC236}">
                <a16:creationId xmlns:a16="http://schemas.microsoft.com/office/drawing/2014/main" id="{4F81459D-8660-260E-9634-5FA811DC5D04}"/>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52678"/>
          <a:stretch/>
        </p:blipFill>
        <p:spPr>
          <a:xfrm>
            <a:off x="395536" y="267494"/>
            <a:ext cx="1099255" cy="1077836"/>
          </a:xfrm>
          <a:prstGeom prst="rect">
            <a:avLst/>
          </a:prstGeom>
        </p:spPr>
      </p:pic>
    </p:spTree>
    <p:extLst>
      <p:ext uri="{BB962C8B-B14F-4D97-AF65-F5344CB8AC3E}">
        <p14:creationId xmlns:p14="http://schemas.microsoft.com/office/powerpoint/2010/main" val="249699507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ing with image (blue)">
    <p:bg>
      <p:bgPr>
        <a:solidFill>
          <a:srgbClr val="002147"/>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779912" y="1995686"/>
            <a:ext cx="4824537" cy="980681"/>
          </a:xfrm>
          <a:prstGeom prst="rect">
            <a:avLst/>
          </a:prstGeom>
        </p:spPr>
        <p:txBody>
          <a:bodyPr anchor="t">
            <a:normAutofit/>
          </a:bodyPr>
          <a:lstStyle>
            <a:lvl1pPr algn="l">
              <a:defRPr sz="4000" b="1" cap="none" baseline="0">
                <a:solidFill>
                  <a:schemeClr val="bg1"/>
                </a:solidFill>
              </a:defRPr>
            </a:lvl1pPr>
          </a:lstStyle>
          <a:p>
            <a:r>
              <a:rPr lang="en-US"/>
              <a:t>Section title</a:t>
            </a:r>
            <a:endParaRPr lang="en-GB"/>
          </a:p>
        </p:txBody>
      </p:sp>
      <p:sp>
        <p:nvSpPr>
          <p:cNvPr id="5" name="Content Placeholder 4">
            <a:extLst>
              <a:ext uri="{FF2B5EF4-FFF2-40B4-BE49-F238E27FC236}">
                <a16:creationId xmlns:a16="http://schemas.microsoft.com/office/drawing/2014/main" id="{763E0FA1-599F-4FE0-97B9-19FC36686423}"/>
              </a:ext>
              <a:ext uri="{C183D7F6-B498-43B3-948B-1728B52AA6E4}">
                <adec:decorative xmlns:adec="http://schemas.microsoft.com/office/drawing/2017/decorative" val="1"/>
              </a:ext>
            </a:extLst>
          </p:cNvPr>
          <p:cNvSpPr>
            <a:spLocks noGrp="1"/>
          </p:cNvSpPr>
          <p:nvPr>
            <p:ph sz="quarter" idx="10" hasCustomPrompt="1"/>
          </p:nvPr>
        </p:nvSpPr>
        <p:spPr>
          <a:xfrm>
            <a:off x="2555776" y="1995488"/>
            <a:ext cx="1079500" cy="980681"/>
          </a:xfrm>
          <a:prstGeom prst="rect">
            <a:avLst/>
          </a:prstGeom>
        </p:spPr>
        <p:txBody>
          <a:bodyPr/>
          <a:lstStyle>
            <a:lvl1pPr marL="0" indent="0">
              <a:buNone/>
              <a:defRPr lang="en-GB" sz="1800" b="1" dirty="0">
                <a:solidFill>
                  <a:schemeClr val="bg1"/>
                </a:solidFill>
              </a:defRPr>
            </a:lvl1pPr>
          </a:lstStyle>
          <a:p>
            <a:pPr lvl="0"/>
            <a:r>
              <a:rPr lang="en-GB"/>
              <a:t>Icon or picture</a:t>
            </a:r>
          </a:p>
        </p:txBody>
      </p:sp>
    </p:spTree>
    <p:extLst>
      <p:ext uri="{BB962C8B-B14F-4D97-AF65-F5344CB8AC3E}">
        <p14:creationId xmlns:p14="http://schemas.microsoft.com/office/powerpoint/2010/main" val="488387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ing with image (white)">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851920" y="1995488"/>
            <a:ext cx="4784959" cy="1021556"/>
          </a:xfrm>
          <a:prstGeom prst="rect">
            <a:avLst/>
          </a:prstGeom>
        </p:spPr>
        <p:txBody>
          <a:bodyPr anchor="ctr" anchorCtr="0">
            <a:normAutofit/>
          </a:bodyPr>
          <a:lstStyle>
            <a:lvl1pPr algn="l">
              <a:defRPr sz="4000" b="1" cap="none" baseline="0">
                <a:solidFill>
                  <a:srgbClr val="002147"/>
                </a:solidFill>
              </a:defRPr>
            </a:lvl1pPr>
          </a:lstStyle>
          <a:p>
            <a:r>
              <a:rPr lang="en-US"/>
              <a:t>Section title</a:t>
            </a:r>
            <a:endParaRPr lang="en-GB"/>
          </a:p>
        </p:txBody>
      </p:sp>
      <p:sp>
        <p:nvSpPr>
          <p:cNvPr id="6" name="Content Placeholder 4">
            <a:extLst>
              <a:ext uri="{FF2B5EF4-FFF2-40B4-BE49-F238E27FC236}">
                <a16:creationId xmlns:a16="http://schemas.microsoft.com/office/drawing/2014/main" id="{E57BB1BC-37FA-47EA-A26A-0EEFD3BB81DF}"/>
              </a:ext>
              <a:ext uri="{C183D7F6-B498-43B3-948B-1728B52AA6E4}">
                <adec:decorative xmlns:adec="http://schemas.microsoft.com/office/drawing/2017/decorative" val="1"/>
              </a:ext>
            </a:extLst>
          </p:cNvPr>
          <p:cNvSpPr>
            <a:spLocks noGrp="1"/>
          </p:cNvSpPr>
          <p:nvPr>
            <p:ph sz="quarter" idx="10" hasCustomPrompt="1"/>
          </p:nvPr>
        </p:nvSpPr>
        <p:spPr>
          <a:xfrm>
            <a:off x="2555776" y="1995488"/>
            <a:ext cx="1079500" cy="980681"/>
          </a:xfrm>
          <a:prstGeom prst="rect">
            <a:avLst/>
          </a:prstGeom>
        </p:spPr>
        <p:txBody>
          <a:bodyPr/>
          <a:lstStyle>
            <a:lvl1pPr marL="0" indent="0">
              <a:buNone/>
              <a:defRPr lang="en-GB" sz="1800" b="1" dirty="0">
                <a:solidFill>
                  <a:schemeClr val="bg1"/>
                </a:solidFill>
              </a:defRPr>
            </a:lvl1pPr>
          </a:lstStyle>
          <a:p>
            <a:pPr lvl="0"/>
            <a:r>
              <a:rPr lang="en-GB"/>
              <a:t>Icon or picture</a:t>
            </a:r>
          </a:p>
        </p:txBody>
      </p:sp>
    </p:spTree>
    <p:extLst>
      <p:ext uri="{BB962C8B-B14F-4D97-AF65-F5344CB8AC3E}">
        <p14:creationId xmlns:p14="http://schemas.microsoft.com/office/powerpoint/2010/main" val="1807027642"/>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for single text lin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B7AA3-EDC9-4460-9F7B-8CFB96F6CF07}"/>
              </a:ext>
            </a:extLst>
          </p:cNvPr>
          <p:cNvSpPr>
            <a:spLocks noGrp="1"/>
          </p:cNvSpPr>
          <p:nvPr>
            <p:ph type="title" hasCustomPrompt="1"/>
          </p:nvPr>
        </p:nvSpPr>
        <p:spPr>
          <a:xfrm>
            <a:off x="3635896" y="1131590"/>
            <a:ext cx="4752528" cy="2880320"/>
          </a:xfrm>
          <a:prstGeom prst="rect">
            <a:avLst/>
          </a:prstGeom>
        </p:spPr>
        <p:txBody>
          <a:bodyPr anchor="ctr" anchorCtr="0"/>
          <a:lstStyle>
            <a:lvl1pPr>
              <a:defRPr sz="3000"/>
            </a:lvl1pPr>
          </a:lstStyle>
          <a:p>
            <a:r>
              <a:rPr lang="en-US"/>
              <a:t>Insert text (single paragraph - functions as title)</a:t>
            </a:r>
            <a:endParaRPr lang="en-GB"/>
          </a:p>
        </p:txBody>
      </p:sp>
    </p:spTree>
    <p:extLst>
      <p:ext uri="{BB962C8B-B14F-4D97-AF65-F5344CB8AC3E}">
        <p14:creationId xmlns:p14="http://schemas.microsoft.com/office/powerpoint/2010/main" val="3993305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ext only with title">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58F7C37-2B50-49CD-83FC-80A26B42AB59}"/>
              </a:ext>
            </a:extLst>
          </p:cNvPr>
          <p:cNvSpPr>
            <a:spLocks noGrp="1"/>
          </p:cNvSpPr>
          <p:nvPr>
            <p:ph type="title" hasCustomPrompt="1"/>
          </p:nvPr>
        </p:nvSpPr>
        <p:spPr>
          <a:xfrm>
            <a:off x="0" y="4806473"/>
            <a:ext cx="9144000" cy="337027"/>
          </a:xfrm>
          <a:prstGeom prst="rect">
            <a:avLst/>
          </a:prstGeom>
          <a:solidFill>
            <a:srgbClr val="021E42"/>
          </a:solidFill>
        </p:spPr>
        <p:txBody>
          <a:bodyPr>
            <a:noAutofit/>
          </a:bodyPr>
          <a:lstStyle>
            <a:lvl1pPr marL="3314700" indent="0">
              <a:defRPr sz="1800" b="1">
                <a:solidFill>
                  <a:schemeClr val="bg1"/>
                </a:solidFill>
              </a:defRPr>
            </a:lvl1pPr>
          </a:lstStyle>
          <a:p>
            <a:r>
              <a:rPr lang="en-US"/>
              <a:t>Slide title</a:t>
            </a:r>
          </a:p>
        </p:txBody>
      </p:sp>
      <p:sp>
        <p:nvSpPr>
          <p:cNvPr id="4" name="Text Placeholder 3">
            <a:extLst>
              <a:ext uri="{FF2B5EF4-FFF2-40B4-BE49-F238E27FC236}">
                <a16:creationId xmlns:a16="http://schemas.microsoft.com/office/drawing/2014/main" id="{D83D61EF-1A36-49AF-9A4B-D12F746FE93D}"/>
              </a:ext>
            </a:extLst>
          </p:cNvPr>
          <p:cNvSpPr>
            <a:spLocks noGrp="1"/>
          </p:cNvSpPr>
          <p:nvPr>
            <p:ph type="body" sz="quarter" idx="10" hasCustomPrompt="1"/>
          </p:nvPr>
        </p:nvSpPr>
        <p:spPr>
          <a:xfrm>
            <a:off x="3419872" y="771550"/>
            <a:ext cx="5328592" cy="3327618"/>
          </a:xfrm>
          <a:prstGeom prst="rect">
            <a:avLst/>
          </a:prstGeom>
        </p:spPr>
        <p:txBody>
          <a:bodyPr anchor="ctr" anchorCtr="0"/>
          <a:lstStyle>
            <a:lvl1pPr marL="0" indent="0">
              <a:buFontTx/>
              <a:buNone/>
              <a:defRPr sz="2800"/>
            </a:lvl1pPr>
          </a:lstStyle>
          <a:p>
            <a:pPr lvl="0"/>
            <a:r>
              <a:rPr lang="en-US"/>
              <a:t>Click here to edit text (new lines function as bullets)</a:t>
            </a:r>
          </a:p>
        </p:txBody>
      </p:sp>
    </p:spTree>
    <p:extLst>
      <p:ext uri="{BB962C8B-B14F-4D97-AF65-F5344CB8AC3E}">
        <p14:creationId xmlns:p14="http://schemas.microsoft.com/office/powerpoint/2010/main" val="524923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with hidden title">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58F7C37-2B50-49CD-83FC-80A26B42AB59}"/>
              </a:ext>
            </a:extLst>
          </p:cNvPr>
          <p:cNvSpPr>
            <a:spLocks noGrp="1"/>
          </p:cNvSpPr>
          <p:nvPr>
            <p:ph type="title" hasCustomPrompt="1"/>
          </p:nvPr>
        </p:nvSpPr>
        <p:spPr>
          <a:xfrm>
            <a:off x="0" y="5164038"/>
            <a:ext cx="9144000" cy="365760"/>
          </a:xfrm>
          <a:prstGeom prst="rect">
            <a:avLst/>
          </a:prstGeom>
          <a:solidFill>
            <a:srgbClr val="002147"/>
          </a:solidFill>
        </p:spPr>
        <p:txBody>
          <a:bodyPr>
            <a:noAutofit/>
          </a:bodyPr>
          <a:lstStyle>
            <a:lvl1pPr marL="3316288" indent="0">
              <a:defRPr sz="1800" b="1">
                <a:solidFill>
                  <a:schemeClr val="bg1"/>
                </a:solidFill>
              </a:defRPr>
            </a:lvl1pPr>
          </a:lstStyle>
          <a:p>
            <a:r>
              <a:rPr lang="en-US"/>
              <a:t>Hidden slide title</a:t>
            </a:r>
          </a:p>
        </p:txBody>
      </p:sp>
      <p:sp>
        <p:nvSpPr>
          <p:cNvPr id="4" name="Text Placeholder 3">
            <a:extLst>
              <a:ext uri="{FF2B5EF4-FFF2-40B4-BE49-F238E27FC236}">
                <a16:creationId xmlns:a16="http://schemas.microsoft.com/office/drawing/2014/main" id="{D83D61EF-1A36-49AF-9A4B-D12F746FE93D}"/>
              </a:ext>
            </a:extLst>
          </p:cNvPr>
          <p:cNvSpPr>
            <a:spLocks noGrp="1"/>
          </p:cNvSpPr>
          <p:nvPr>
            <p:ph type="body" sz="quarter" idx="10" hasCustomPrompt="1"/>
          </p:nvPr>
        </p:nvSpPr>
        <p:spPr>
          <a:xfrm>
            <a:off x="3419872" y="771550"/>
            <a:ext cx="5328592" cy="3456384"/>
          </a:xfrm>
          <a:prstGeom prst="rect">
            <a:avLst/>
          </a:prstGeom>
        </p:spPr>
        <p:txBody>
          <a:bodyPr anchor="ctr" anchorCtr="0"/>
          <a:lstStyle>
            <a:lvl1pPr marL="0" indent="0">
              <a:buFontTx/>
              <a:buNone/>
              <a:defRPr sz="2800"/>
            </a:lvl1pPr>
          </a:lstStyle>
          <a:p>
            <a:pPr lvl="0"/>
            <a:r>
              <a:rPr lang="en-US"/>
              <a:t>Click here to edit text (multiple lines function as bullets)</a:t>
            </a:r>
          </a:p>
        </p:txBody>
      </p:sp>
    </p:spTree>
    <p:extLst>
      <p:ext uri="{BB962C8B-B14F-4D97-AF65-F5344CB8AC3E}">
        <p14:creationId xmlns:p14="http://schemas.microsoft.com/office/powerpoint/2010/main" val="1506564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Quote">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58F7C37-2B50-49CD-83FC-80A26B42AB59}"/>
              </a:ext>
            </a:extLst>
          </p:cNvPr>
          <p:cNvSpPr>
            <a:spLocks noGrp="1"/>
          </p:cNvSpPr>
          <p:nvPr>
            <p:ph type="title" hasCustomPrompt="1"/>
          </p:nvPr>
        </p:nvSpPr>
        <p:spPr>
          <a:xfrm>
            <a:off x="0" y="4803102"/>
            <a:ext cx="9144000" cy="340397"/>
          </a:xfrm>
          <a:prstGeom prst="rect">
            <a:avLst/>
          </a:prstGeom>
          <a:solidFill>
            <a:srgbClr val="021E42"/>
          </a:solidFill>
        </p:spPr>
        <p:txBody>
          <a:bodyPr>
            <a:noAutofit/>
          </a:bodyPr>
          <a:lstStyle>
            <a:lvl1pPr marL="3316288" indent="0">
              <a:defRPr sz="1800" b="1">
                <a:solidFill>
                  <a:schemeClr val="bg1"/>
                </a:solidFill>
              </a:defRPr>
            </a:lvl1pPr>
          </a:lstStyle>
          <a:p>
            <a:r>
              <a:rPr lang="en-US"/>
              <a:t>Quote attribution (works as title)</a:t>
            </a:r>
          </a:p>
        </p:txBody>
      </p:sp>
      <p:sp>
        <p:nvSpPr>
          <p:cNvPr id="4" name="Text Placeholder 3">
            <a:extLst>
              <a:ext uri="{FF2B5EF4-FFF2-40B4-BE49-F238E27FC236}">
                <a16:creationId xmlns:a16="http://schemas.microsoft.com/office/drawing/2014/main" id="{D83D61EF-1A36-49AF-9A4B-D12F746FE93D}"/>
              </a:ext>
            </a:extLst>
          </p:cNvPr>
          <p:cNvSpPr>
            <a:spLocks noGrp="1"/>
          </p:cNvSpPr>
          <p:nvPr>
            <p:ph type="body" sz="quarter" idx="10" hasCustomPrompt="1"/>
          </p:nvPr>
        </p:nvSpPr>
        <p:spPr>
          <a:xfrm>
            <a:off x="3419872" y="771550"/>
            <a:ext cx="5328592" cy="3327618"/>
          </a:xfrm>
          <a:prstGeom prst="rect">
            <a:avLst/>
          </a:prstGeom>
        </p:spPr>
        <p:txBody>
          <a:bodyPr anchor="ctr" anchorCtr="0"/>
          <a:lstStyle>
            <a:lvl1pPr marL="0" indent="0">
              <a:buFontTx/>
              <a:buNone/>
              <a:defRPr sz="2800"/>
            </a:lvl1pPr>
          </a:lstStyle>
          <a:p>
            <a:pPr lvl="0"/>
            <a:r>
              <a:rPr lang="en-US"/>
              <a:t>Quote text</a:t>
            </a:r>
          </a:p>
        </p:txBody>
      </p:sp>
      <p:pic>
        <p:nvPicPr>
          <p:cNvPr id="3" name="Graphic 2">
            <a:extLst>
              <a:ext uri="{FF2B5EF4-FFF2-40B4-BE49-F238E27FC236}">
                <a16:creationId xmlns:a16="http://schemas.microsoft.com/office/drawing/2014/main" id="{392A76D5-806C-4414-B201-4490AF7A8EC9}"/>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5496" y="-20538"/>
            <a:ext cx="1947624" cy="1947624"/>
          </a:xfrm>
          <a:prstGeom prst="rect">
            <a:avLst/>
          </a:prstGeom>
        </p:spPr>
      </p:pic>
    </p:spTree>
    <p:extLst>
      <p:ext uri="{BB962C8B-B14F-4D97-AF65-F5344CB8AC3E}">
        <p14:creationId xmlns:p14="http://schemas.microsoft.com/office/powerpoint/2010/main" val="657834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9280747"/>
      </p:ext>
    </p:extLst>
  </p:cSld>
  <p:clrMap bg1="lt1" tx1="dk1" bg2="lt2" tx2="dk2" accent1="accent1" accent2="accent2" accent3="accent3" accent4="accent4" accent5="accent5" accent6="accent6" hlink="hlink" folHlink="folHlink"/>
  <p:sldLayoutIdLst>
    <p:sldLayoutId id="2147483649" r:id="rId1"/>
    <p:sldLayoutId id="2147483725" r:id="rId2"/>
    <p:sldLayoutId id="2147483726" r:id="rId3"/>
    <p:sldLayoutId id="2147483651" r:id="rId4"/>
    <p:sldLayoutId id="2147483679" r:id="rId5"/>
    <p:sldLayoutId id="2147483716" r:id="rId6"/>
    <p:sldLayoutId id="2147483717" r:id="rId7"/>
    <p:sldLayoutId id="2147483718" r:id="rId8"/>
    <p:sldLayoutId id="2147483719" r:id="rId9"/>
    <p:sldLayoutId id="2147483720" r:id="rId10"/>
    <p:sldLayoutId id="2147483721" r:id="rId11"/>
    <p:sldLayoutId id="2147483722" r:id="rId12"/>
    <p:sldLayoutId id="2147483723" r:id="rId13"/>
    <p:sldLayoutId id="2147483724" r:id="rId14"/>
    <p:sldLayoutId id="2147483727" r:id="rId15"/>
    <p:sldLayoutId id="2147483728" r:id="rId16"/>
    <p:sldLayoutId id="2147483729" r:id="rId17"/>
  </p:sldLayoutIdLst>
  <p:hf hdr="0" ftr="0" dt="0"/>
  <p:txStyles>
    <p:titleStyle>
      <a:lvl1pPr algn="l" defTabSz="685641" rtl="0" eaLnBrk="1" latinLnBrk="0" hangingPunct="1">
        <a:spcBef>
          <a:spcPct val="0"/>
        </a:spcBef>
        <a:buNone/>
        <a:defRPr sz="4000" b="0" kern="1200">
          <a:solidFill>
            <a:srgbClr val="002147"/>
          </a:solidFill>
          <a:latin typeface="+mn-lt"/>
          <a:ea typeface="+mj-ea"/>
          <a:cs typeface="Times New Roman" panose="02020603050405020304" pitchFamily="18" charset="0"/>
        </a:defRPr>
      </a:lvl1pPr>
    </p:titleStyle>
    <p:bodyStyle>
      <a:lvl1pPr marL="257156" indent="-257156" algn="l" defTabSz="685641" rtl="0" eaLnBrk="1" latinLnBrk="0" hangingPunct="1">
        <a:lnSpc>
          <a:spcPct val="120000"/>
        </a:lnSpc>
        <a:spcBef>
          <a:spcPct val="20000"/>
        </a:spcBef>
        <a:buSzPct val="120000"/>
        <a:buFont typeface="Wingdings" panose="05000000000000000000" pitchFamily="2" charset="2"/>
        <a:buChar char="§"/>
        <a:defRPr sz="2400" kern="1200">
          <a:solidFill>
            <a:srgbClr val="002147"/>
          </a:solidFill>
          <a:latin typeface="+mn-lt"/>
          <a:ea typeface="+mn-ea"/>
          <a:cs typeface="+mn-cs"/>
        </a:defRPr>
      </a:lvl1pPr>
      <a:lvl2pPr marL="599975" indent="-257156" algn="l" defTabSz="685641" rtl="0" eaLnBrk="1" latinLnBrk="0" hangingPunct="1">
        <a:lnSpc>
          <a:spcPct val="114000"/>
        </a:lnSpc>
        <a:spcBef>
          <a:spcPct val="20000"/>
        </a:spcBef>
        <a:buClr>
          <a:srgbClr val="FFB414"/>
        </a:buClr>
        <a:buSzPct val="120000"/>
        <a:buFont typeface="Courier New" panose="02070309020205020404" pitchFamily="49" charset="0"/>
        <a:buChar char="o"/>
        <a:defRPr sz="1800" kern="1200">
          <a:solidFill>
            <a:srgbClr val="002147"/>
          </a:solidFill>
          <a:latin typeface="+mn-lt"/>
          <a:ea typeface="+mn-ea"/>
          <a:cs typeface="+mn-cs"/>
        </a:defRPr>
      </a:lvl2pPr>
      <a:lvl3pPr marL="899938" indent="-214298" algn="l" defTabSz="685641" rtl="0" eaLnBrk="1" latinLnBrk="0" hangingPunct="1">
        <a:spcBef>
          <a:spcPct val="20000"/>
        </a:spcBef>
        <a:buClr>
          <a:srgbClr val="002147"/>
        </a:buClr>
        <a:buSzPct val="120000"/>
        <a:buFont typeface="Arial" panose="020B0604020202020204" pitchFamily="34" charset="0"/>
        <a:buChar char="•"/>
        <a:defRPr sz="1600" kern="1200">
          <a:solidFill>
            <a:srgbClr val="002147"/>
          </a:solidFill>
          <a:latin typeface="+mn-lt"/>
          <a:ea typeface="+mn-ea"/>
          <a:cs typeface="+mn-cs"/>
        </a:defRPr>
      </a:lvl3pPr>
      <a:lvl4pPr marL="1242757" indent="-214298" algn="l" defTabSz="685641" rtl="0" eaLnBrk="1" latinLnBrk="0" hangingPunct="1">
        <a:spcBef>
          <a:spcPct val="20000"/>
        </a:spcBef>
        <a:buFont typeface="Arial" panose="020B0604020202020204" pitchFamily="34" charset="0"/>
        <a:buChar char="•"/>
        <a:defRPr sz="1600" kern="1200">
          <a:solidFill>
            <a:srgbClr val="002147"/>
          </a:solidFill>
          <a:latin typeface="+mn-lt"/>
          <a:ea typeface="+mn-ea"/>
          <a:cs typeface="+mn-cs"/>
        </a:defRPr>
      </a:lvl4pPr>
      <a:lvl5pPr marL="1585769" indent="-214298" algn="l" defTabSz="685641" rtl="0" eaLnBrk="1" latinLnBrk="0" hangingPunct="1">
        <a:spcBef>
          <a:spcPct val="20000"/>
        </a:spcBef>
        <a:buFont typeface="Arial" panose="020B0604020202020204" pitchFamily="34" charset="0"/>
        <a:buChar char="•"/>
        <a:defRPr sz="1600" kern="1200">
          <a:solidFill>
            <a:srgbClr val="002147"/>
          </a:solidFill>
          <a:latin typeface="+mn-lt"/>
          <a:ea typeface="+mn-ea"/>
          <a:cs typeface="+mn-cs"/>
        </a:defRPr>
      </a:lvl5pPr>
      <a:lvl6pPr marL="1885511" indent="-171411" algn="l" defTabSz="685641"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331" indent="-171411" algn="l" defTabSz="685641"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152" indent="-171411" algn="l" defTabSz="685641"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3974" indent="-171411" algn="l" defTabSz="685641"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641" rtl="0" eaLnBrk="1" latinLnBrk="0" hangingPunct="1">
        <a:defRPr sz="1350" kern="1200">
          <a:solidFill>
            <a:schemeClr val="tx1"/>
          </a:solidFill>
          <a:latin typeface="+mn-lt"/>
          <a:ea typeface="+mn-ea"/>
          <a:cs typeface="+mn-cs"/>
        </a:defRPr>
      </a:lvl1pPr>
      <a:lvl2pPr marL="342818" algn="l" defTabSz="685641" rtl="0" eaLnBrk="1" latinLnBrk="0" hangingPunct="1">
        <a:defRPr sz="1350" kern="1200">
          <a:solidFill>
            <a:schemeClr val="tx1"/>
          </a:solidFill>
          <a:latin typeface="+mn-lt"/>
          <a:ea typeface="+mn-ea"/>
          <a:cs typeface="+mn-cs"/>
        </a:defRPr>
      </a:lvl2pPr>
      <a:lvl3pPr marL="685641" algn="l" defTabSz="685641" rtl="0" eaLnBrk="1" latinLnBrk="0" hangingPunct="1">
        <a:defRPr sz="1350" kern="1200">
          <a:solidFill>
            <a:schemeClr val="tx1"/>
          </a:solidFill>
          <a:latin typeface="+mn-lt"/>
          <a:ea typeface="+mn-ea"/>
          <a:cs typeface="+mn-cs"/>
        </a:defRPr>
      </a:lvl3pPr>
      <a:lvl4pPr marL="1028460" algn="l" defTabSz="685641" rtl="0" eaLnBrk="1" latinLnBrk="0" hangingPunct="1">
        <a:defRPr sz="1350" kern="1200">
          <a:solidFill>
            <a:schemeClr val="tx1"/>
          </a:solidFill>
          <a:latin typeface="+mn-lt"/>
          <a:ea typeface="+mn-ea"/>
          <a:cs typeface="+mn-cs"/>
        </a:defRPr>
      </a:lvl4pPr>
      <a:lvl5pPr marL="1371281" algn="l" defTabSz="685641" rtl="0" eaLnBrk="1" latinLnBrk="0" hangingPunct="1">
        <a:defRPr sz="1350" kern="1200">
          <a:solidFill>
            <a:schemeClr val="tx1"/>
          </a:solidFill>
          <a:latin typeface="+mn-lt"/>
          <a:ea typeface="+mn-ea"/>
          <a:cs typeface="+mn-cs"/>
        </a:defRPr>
      </a:lvl5pPr>
      <a:lvl6pPr marL="1714103" algn="l" defTabSz="685641" rtl="0" eaLnBrk="1" latinLnBrk="0" hangingPunct="1">
        <a:defRPr sz="1350" kern="1200">
          <a:solidFill>
            <a:schemeClr val="tx1"/>
          </a:solidFill>
          <a:latin typeface="+mn-lt"/>
          <a:ea typeface="+mn-ea"/>
          <a:cs typeface="+mn-cs"/>
        </a:defRPr>
      </a:lvl6pPr>
      <a:lvl7pPr marL="2056922" algn="l" defTabSz="685641" rtl="0" eaLnBrk="1" latinLnBrk="0" hangingPunct="1">
        <a:defRPr sz="1350" kern="1200">
          <a:solidFill>
            <a:schemeClr val="tx1"/>
          </a:solidFill>
          <a:latin typeface="+mn-lt"/>
          <a:ea typeface="+mn-ea"/>
          <a:cs typeface="+mn-cs"/>
        </a:defRPr>
      </a:lvl7pPr>
      <a:lvl8pPr marL="2399741" algn="l" defTabSz="685641" rtl="0" eaLnBrk="1" latinLnBrk="0" hangingPunct="1">
        <a:defRPr sz="1350" kern="1200">
          <a:solidFill>
            <a:schemeClr val="tx1"/>
          </a:solidFill>
          <a:latin typeface="+mn-lt"/>
          <a:ea typeface="+mn-ea"/>
          <a:cs typeface="+mn-cs"/>
        </a:defRPr>
      </a:lvl8pPr>
      <a:lvl9pPr marL="2742560" algn="l" defTabSz="685641"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7.xml"/><Relationship Id="rId5" Type="http://schemas.openxmlformats.org/officeDocument/2006/relationships/image" Target="../media/image6.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a:extLst>
            <a:ext uri="{FF2B5EF4-FFF2-40B4-BE49-F238E27FC236}">
              <a16:creationId xmlns:a16="http://schemas.microsoft.com/office/drawing/2014/main" id="{70DF6AEF-E35B-4352-6804-381D7525C12C}"/>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08244AED-1FC3-C4C8-5504-51D1AF58260E}"/>
              </a:ext>
            </a:extLst>
          </p:cNvPr>
          <p:cNvSpPr txBox="1"/>
          <p:nvPr/>
        </p:nvSpPr>
        <p:spPr>
          <a:xfrm>
            <a:off x="165214" y="1252667"/>
            <a:ext cx="4520502" cy="3339889"/>
          </a:xfrm>
          <a:prstGeom prst="rect">
            <a:avLst/>
          </a:prstGeom>
          <a:noFill/>
        </p:spPr>
        <p:txBody>
          <a:bodyPr wrap="square" rtlCol="0">
            <a:spAutoFit/>
          </a:bodyPr>
          <a:lstStyle/>
          <a:p>
            <a:pPr algn="l">
              <a:lnSpc>
                <a:spcPct val="110000"/>
              </a:lnSpc>
            </a:pPr>
            <a:r>
              <a:rPr lang="en-GB" sz="1600" b="1" u="none" strike="noStrike" dirty="0">
                <a:effectLst/>
                <a:latin typeface="Arial" panose="020B0604020202020204" pitchFamily="34" charset="0"/>
                <a:cs typeface="Arial" panose="020B0604020202020204" pitchFamily="34" charset="0"/>
              </a:rPr>
              <a:t>Co-Created with Neurodivergent Students and Staff,</a:t>
            </a:r>
            <a:r>
              <a:rPr lang="zh-CN" altLang="en-US" sz="1600" dirty="0">
                <a:latin typeface="Arial" panose="020B0604020202020204" pitchFamily="34" charset="0"/>
                <a:cs typeface="Arial" panose="020B0604020202020204" pitchFamily="34" charset="0"/>
              </a:rPr>
              <a:t> </a:t>
            </a:r>
            <a:r>
              <a:rPr lang="en-GB" sz="1600" b="1" u="none" strike="noStrike" dirty="0">
                <a:effectLst/>
                <a:latin typeface="Arial" panose="020B0604020202020204" pitchFamily="34" charset="0"/>
                <a:cs typeface="Arial" panose="020B0604020202020204" pitchFamily="34" charset="0"/>
              </a:rPr>
              <a:t>the NESTL </a:t>
            </a:r>
            <a:r>
              <a:rPr lang="en-US" altLang="zh-CN" sz="1600" b="1" u="none" strike="noStrike" dirty="0">
                <a:effectLst/>
                <a:latin typeface="Arial" panose="020B0604020202020204" pitchFamily="34" charset="0"/>
                <a:cs typeface="Arial" panose="020B0604020202020204" pitchFamily="34" charset="0"/>
              </a:rPr>
              <a:t>Toolkit</a:t>
            </a:r>
            <a:r>
              <a:rPr lang="en-GB" sz="1600" b="1" u="none" strike="noStrike" dirty="0">
                <a:effectLst/>
                <a:latin typeface="Arial" panose="020B0604020202020204" pitchFamily="34" charset="0"/>
                <a:cs typeface="Arial" panose="020B0604020202020204" pitchFamily="34" charset="0"/>
              </a:rPr>
              <a:t> </a:t>
            </a:r>
            <a:r>
              <a:rPr lang="en-US" altLang="zh-CN" sz="1600" b="1" u="none" strike="noStrike" dirty="0">
                <a:effectLst/>
                <a:latin typeface="Arial" panose="020B0604020202020204" pitchFamily="34" charset="0"/>
                <a:cs typeface="Arial" panose="020B0604020202020204" pitchFamily="34" charset="0"/>
              </a:rPr>
              <a:t>o</a:t>
            </a:r>
            <a:r>
              <a:rPr lang="en-GB" sz="1600" b="1" u="none" strike="noStrike" dirty="0" err="1">
                <a:effectLst/>
                <a:latin typeface="Arial" panose="020B0604020202020204" pitchFamily="34" charset="0"/>
                <a:cs typeface="Arial" panose="020B0604020202020204" pitchFamily="34" charset="0"/>
              </a:rPr>
              <a:t>ffers</a:t>
            </a:r>
            <a:r>
              <a:rPr lang="zh-CN" altLang="en-US" sz="1600" b="1" u="none" strike="noStrike" dirty="0">
                <a:effectLst/>
                <a:latin typeface="Arial" panose="020B0604020202020204" pitchFamily="34" charset="0"/>
                <a:cs typeface="Arial" panose="020B0604020202020204" pitchFamily="34" charset="0"/>
              </a:rPr>
              <a:t> </a:t>
            </a:r>
            <a:r>
              <a:rPr lang="en-US" altLang="zh-CN" sz="1600" b="1" u="none" strike="noStrike" dirty="0">
                <a:effectLst/>
                <a:latin typeface="Arial" panose="020B0604020202020204" pitchFamily="34" charset="0"/>
                <a:cs typeface="Arial" panose="020B0604020202020204" pitchFamily="34" charset="0"/>
              </a:rPr>
              <a:t>-</a:t>
            </a:r>
            <a:endParaRPr lang="en-GB" sz="1600" b="0" u="none" strike="noStrike" dirty="0">
              <a:effectLst/>
              <a:latin typeface="Arial" panose="020B0604020202020204" pitchFamily="34" charset="0"/>
              <a:cs typeface="Arial" panose="020B0604020202020204" pitchFamily="34" charset="0"/>
            </a:endParaRPr>
          </a:p>
          <a:p>
            <a:pPr marL="285750" indent="-285750">
              <a:lnSpc>
                <a:spcPct val="110000"/>
              </a:lnSpc>
              <a:buFont typeface="Arial" panose="020B0604020202020204" pitchFamily="34" charset="0"/>
              <a:buChar char="•"/>
            </a:pPr>
            <a:r>
              <a:rPr lang="en-US" sz="1600" dirty="0">
                <a:latin typeface="Arial" panose="020B0604020202020204" pitchFamily="34" charset="0"/>
                <a:cs typeface="Arial" panose="020B0604020202020204" pitchFamily="34" charset="0"/>
              </a:rPr>
              <a:t>Framework for Neurodivergent-inclusive Teaching and Learning</a:t>
            </a:r>
          </a:p>
          <a:p>
            <a:pPr marL="285750" indent="-285750">
              <a:lnSpc>
                <a:spcPct val="110000"/>
              </a:lnSpc>
              <a:buFont typeface="Arial" panose="020B0604020202020204" pitchFamily="34" charset="0"/>
              <a:buChar char="•"/>
            </a:pPr>
            <a:r>
              <a:rPr lang="en-US" sz="1600" dirty="0">
                <a:latin typeface="Arial" panose="020B0604020202020204" pitchFamily="34" charset="0"/>
                <a:cs typeface="Arial" panose="020B0604020202020204" pitchFamily="34" charset="0"/>
              </a:rPr>
              <a:t>Practical suggestions, with examples, quotes, case studies, checklists, and interactive activities</a:t>
            </a:r>
          </a:p>
          <a:p>
            <a:pPr marL="285750" indent="-285750">
              <a:lnSpc>
                <a:spcPct val="110000"/>
              </a:lnSpc>
              <a:buFont typeface="Arial" panose="020B0604020202020204" pitchFamily="34" charset="0"/>
              <a:buChar char="•"/>
            </a:pPr>
            <a:r>
              <a:rPr lang="en-US" sz="1600" dirty="0">
                <a:latin typeface="Arial" panose="020B0604020202020204" pitchFamily="34" charset="0"/>
                <a:cs typeface="Arial" panose="020B0604020202020204" pitchFamily="34" charset="0"/>
              </a:rPr>
              <a:t>Myth-busting around neurodivergence in higher education</a:t>
            </a:r>
          </a:p>
          <a:p>
            <a:pPr marL="285750" indent="-285750">
              <a:lnSpc>
                <a:spcPct val="110000"/>
              </a:lnSpc>
              <a:buFont typeface="Arial" panose="020B0604020202020204" pitchFamily="34" charset="0"/>
              <a:buChar char="•"/>
            </a:pPr>
            <a:r>
              <a:rPr lang="en-US" sz="1600" dirty="0">
                <a:latin typeface="Arial" panose="020B0604020202020204" pitchFamily="34" charset="0"/>
                <a:cs typeface="Arial" panose="020B0604020202020204" pitchFamily="34" charset="0"/>
              </a:rPr>
              <a:t>Curated lists of resources for further exploration</a:t>
            </a:r>
          </a:p>
          <a:p>
            <a:pPr>
              <a:lnSpc>
                <a:spcPct val="120000"/>
              </a:lnSpc>
            </a:pPr>
            <a:endParaRPr lang="en-US" sz="1600" b="1" dirty="0">
              <a:latin typeface="Arial" panose="020B0604020202020204" pitchFamily="34" charset="0"/>
              <a:cs typeface="Arial" panose="020B0604020202020204" pitchFamily="34" charset="0"/>
            </a:endParaRPr>
          </a:p>
        </p:txBody>
      </p:sp>
      <p:grpSp>
        <p:nvGrpSpPr>
          <p:cNvPr id="14" name="Group 13">
            <a:extLst>
              <a:ext uri="{FF2B5EF4-FFF2-40B4-BE49-F238E27FC236}">
                <a16:creationId xmlns:a16="http://schemas.microsoft.com/office/drawing/2014/main" id="{023E8C07-E5E1-1D0D-8C17-12C8972F6DB7}"/>
              </a:ext>
            </a:extLst>
          </p:cNvPr>
          <p:cNvGrpSpPr/>
          <p:nvPr/>
        </p:nvGrpSpPr>
        <p:grpSpPr>
          <a:xfrm>
            <a:off x="5460277" y="647210"/>
            <a:ext cx="3201294" cy="3189058"/>
            <a:chOff x="3821236" y="1669633"/>
            <a:chExt cx="3705450" cy="3691286"/>
          </a:xfrm>
        </p:grpSpPr>
        <p:sp>
          <p:nvSpPr>
            <p:cNvPr id="18" name="Arc 17">
              <a:extLst>
                <a:ext uri="{FF2B5EF4-FFF2-40B4-BE49-F238E27FC236}">
                  <a16:creationId xmlns:a16="http://schemas.microsoft.com/office/drawing/2014/main" id="{024B1424-9A9D-7A08-4B7B-B8C2679F59EC}"/>
                </a:ext>
              </a:extLst>
            </p:cNvPr>
            <p:cNvSpPr/>
            <p:nvPr/>
          </p:nvSpPr>
          <p:spPr>
            <a:xfrm rot="10800000" flipH="1">
              <a:off x="3835400" y="1669633"/>
              <a:ext cx="3691286" cy="3691286"/>
            </a:xfrm>
            <a:prstGeom prst="arc">
              <a:avLst/>
            </a:prstGeom>
            <a:ln w="635000" cap="rnd">
              <a:noFill/>
              <a:roun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Arc 18">
              <a:extLst>
                <a:ext uri="{FF2B5EF4-FFF2-40B4-BE49-F238E27FC236}">
                  <a16:creationId xmlns:a16="http://schemas.microsoft.com/office/drawing/2014/main" id="{FE97F19C-E6B7-48E7-39B8-8929C6E55E7C}"/>
                </a:ext>
              </a:extLst>
            </p:cNvPr>
            <p:cNvSpPr/>
            <p:nvPr/>
          </p:nvSpPr>
          <p:spPr>
            <a:xfrm rot="10800000" flipH="1">
              <a:off x="3835398" y="1669633"/>
              <a:ext cx="3691286" cy="3691286"/>
            </a:xfrm>
            <a:prstGeom prst="arc">
              <a:avLst/>
            </a:prstGeom>
            <a:ln w="635000" cap="rnd">
              <a:solidFill>
                <a:srgbClr val="1B5647"/>
              </a:solidFill>
              <a:roun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Arc 19">
              <a:extLst>
                <a:ext uri="{FF2B5EF4-FFF2-40B4-BE49-F238E27FC236}">
                  <a16:creationId xmlns:a16="http://schemas.microsoft.com/office/drawing/2014/main" id="{A16922E9-0458-ADA9-605F-B9ED692F3B11}"/>
                </a:ext>
              </a:extLst>
            </p:cNvPr>
            <p:cNvSpPr/>
            <p:nvPr/>
          </p:nvSpPr>
          <p:spPr>
            <a:xfrm rot="5400000" flipH="1">
              <a:off x="3835400" y="1669633"/>
              <a:ext cx="3691286" cy="3691286"/>
            </a:xfrm>
            <a:prstGeom prst="arc">
              <a:avLst/>
            </a:prstGeom>
            <a:ln w="635000" cap="rnd">
              <a:solidFill>
                <a:srgbClr val="106153"/>
              </a:solidFill>
              <a:roun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Arc 20">
              <a:extLst>
                <a:ext uri="{FF2B5EF4-FFF2-40B4-BE49-F238E27FC236}">
                  <a16:creationId xmlns:a16="http://schemas.microsoft.com/office/drawing/2014/main" id="{16B36DA6-3902-9E12-4BE9-6CE4D78A55A0}"/>
                </a:ext>
              </a:extLst>
            </p:cNvPr>
            <p:cNvSpPr/>
            <p:nvPr/>
          </p:nvSpPr>
          <p:spPr>
            <a:xfrm flipH="1">
              <a:off x="3835400" y="1669633"/>
              <a:ext cx="3691286" cy="3691286"/>
            </a:xfrm>
            <a:prstGeom prst="arc">
              <a:avLst/>
            </a:prstGeom>
            <a:ln w="635000" cap="rnd">
              <a:solidFill>
                <a:srgbClr val="207258"/>
              </a:solidFill>
              <a:roun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Arc 25">
              <a:extLst>
                <a:ext uri="{FF2B5EF4-FFF2-40B4-BE49-F238E27FC236}">
                  <a16:creationId xmlns:a16="http://schemas.microsoft.com/office/drawing/2014/main" id="{4831D771-D347-99D3-AEAC-4B93F8F34772}"/>
                </a:ext>
              </a:extLst>
            </p:cNvPr>
            <p:cNvSpPr/>
            <p:nvPr/>
          </p:nvSpPr>
          <p:spPr>
            <a:xfrm rot="16200000" flipH="1">
              <a:off x="3835400" y="1669633"/>
              <a:ext cx="3691286" cy="3691286"/>
            </a:xfrm>
            <a:prstGeom prst="arc">
              <a:avLst/>
            </a:prstGeom>
            <a:ln w="635000" cap="rnd">
              <a:solidFill>
                <a:srgbClr val="246549"/>
              </a:solidFill>
              <a:roun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Oval 27">
              <a:extLst>
                <a:ext uri="{FF2B5EF4-FFF2-40B4-BE49-F238E27FC236}">
                  <a16:creationId xmlns:a16="http://schemas.microsoft.com/office/drawing/2014/main" id="{1AF5FED2-9E40-72AF-CB1C-34433252E0E1}"/>
                </a:ext>
              </a:extLst>
            </p:cNvPr>
            <p:cNvSpPr>
              <a:spLocks noChangeAspect="1"/>
            </p:cNvSpPr>
            <p:nvPr/>
          </p:nvSpPr>
          <p:spPr>
            <a:xfrm>
              <a:off x="4259043" y="2093276"/>
              <a:ext cx="2844000" cy="2844000"/>
            </a:xfrm>
            <a:prstGeom prst="ellipse">
              <a:avLst/>
            </a:prstGeom>
            <a:solidFill>
              <a:srgbClr val="144D3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9" name="Straight Connector 28">
              <a:extLst>
                <a:ext uri="{FF2B5EF4-FFF2-40B4-BE49-F238E27FC236}">
                  <a16:creationId xmlns:a16="http://schemas.microsoft.com/office/drawing/2014/main" id="{F4EA88EF-91DA-B412-11C8-004D6CC3527A}"/>
                </a:ext>
              </a:extLst>
            </p:cNvPr>
            <p:cNvCxnSpPr>
              <a:cxnSpLocks/>
              <a:stCxn id="28" idx="0"/>
              <a:endCxn id="28" idx="4"/>
            </p:cNvCxnSpPr>
            <p:nvPr/>
          </p:nvCxnSpPr>
          <p:spPr>
            <a:xfrm>
              <a:off x="5681043" y="2093276"/>
              <a:ext cx="0" cy="284400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84B4D3B7-B3EE-15FB-BFA2-FD4C534DA953}"/>
                </a:ext>
              </a:extLst>
            </p:cNvPr>
            <p:cNvCxnSpPr>
              <a:cxnSpLocks/>
              <a:stCxn id="28" idx="2"/>
              <a:endCxn id="28" idx="6"/>
            </p:cNvCxnSpPr>
            <p:nvPr/>
          </p:nvCxnSpPr>
          <p:spPr>
            <a:xfrm>
              <a:off x="4259043" y="3515276"/>
              <a:ext cx="2844000"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
          <p:nvSpPr>
            <p:cNvPr id="32" name="文本框 2">
              <a:extLst>
                <a:ext uri="{FF2B5EF4-FFF2-40B4-BE49-F238E27FC236}">
                  <a16:creationId xmlns:a16="http://schemas.microsoft.com/office/drawing/2014/main" id="{5CBC5DE0-791B-DBA2-ADDB-044FA3DBC005}"/>
                </a:ext>
              </a:extLst>
            </p:cNvPr>
            <p:cNvSpPr txBox="1"/>
            <p:nvPr/>
          </p:nvSpPr>
          <p:spPr>
            <a:xfrm>
              <a:off x="4333224" y="2749219"/>
              <a:ext cx="1769278" cy="64633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tLang="zh-CN" sz="1200" b="1" dirty="0">
                  <a:solidFill>
                    <a:schemeClr val="bg1"/>
                  </a:solidFill>
                  <a:latin typeface="Arial"/>
                  <a:ea typeface="+mn-lt"/>
                  <a:cs typeface="Arial"/>
                </a:rPr>
                <a:t>Awareness, Understanding</a:t>
              </a:r>
              <a:r>
                <a:rPr lang="en-US" altLang="zh-CN" sz="1200" b="1" dirty="0">
                  <a:solidFill>
                    <a:schemeClr val="bg1"/>
                  </a:solidFill>
                  <a:latin typeface="Arial"/>
                  <a:ea typeface="等线"/>
                  <a:cs typeface="Arial"/>
                </a:rPr>
                <a:t>,</a:t>
              </a:r>
              <a:r>
                <a:rPr lang="zh-CN" sz="1200" b="1" dirty="0">
                  <a:solidFill>
                    <a:schemeClr val="bg1"/>
                  </a:solidFill>
                  <a:latin typeface="Arial"/>
                  <a:ea typeface="等线"/>
                  <a:cs typeface="Arial"/>
                </a:rPr>
                <a:t> </a:t>
              </a:r>
              <a:r>
                <a:rPr lang="en-US" altLang="zh-CN" sz="1200" b="1" dirty="0">
                  <a:solidFill>
                    <a:schemeClr val="bg1"/>
                  </a:solidFill>
                  <a:latin typeface="Arial"/>
                  <a:ea typeface="+mn-lt"/>
                  <a:cs typeface="Arial"/>
                </a:rPr>
                <a:t>Reflections</a:t>
              </a:r>
              <a:endParaRPr lang="zh-CN" sz="1600" dirty="0">
                <a:solidFill>
                  <a:schemeClr val="bg1"/>
                </a:solidFill>
              </a:endParaRPr>
            </a:p>
          </p:txBody>
        </p:sp>
        <p:sp>
          <p:nvSpPr>
            <p:cNvPr id="33" name="文本框 2">
              <a:extLst>
                <a:ext uri="{FF2B5EF4-FFF2-40B4-BE49-F238E27FC236}">
                  <a16:creationId xmlns:a16="http://schemas.microsoft.com/office/drawing/2014/main" id="{2FFBEBF3-2D04-715C-001C-97E192448D92}"/>
                </a:ext>
              </a:extLst>
            </p:cNvPr>
            <p:cNvSpPr txBox="1"/>
            <p:nvPr/>
          </p:nvSpPr>
          <p:spPr>
            <a:xfrm>
              <a:off x="5728573" y="2537398"/>
              <a:ext cx="1438493"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tLang="zh-CN" sz="1200" b="1" dirty="0">
                  <a:solidFill>
                    <a:schemeClr val="bg1"/>
                  </a:solidFill>
                  <a:latin typeface="Arial"/>
                  <a:ea typeface="+mn-lt"/>
                  <a:cs typeface="Arial"/>
                </a:rPr>
                <a:t>Teaching Practices, </a:t>
              </a:r>
            </a:p>
            <a:p>
              <a:r>
                <a:rPr lang="en-US" altLang="zh-CN" sz="1200" b="1" dirty="0">
                  <a:solidFill>
                    <a:schemeClr val="bg1"/>
                  </a:solidFill>
                  <a:latin typeface="Arial"/>
                  <a:ea typeface="+mn-lt"/>
                  <a:cs typeface="Arial"/>
                </a:rPr>
                <a:t>Space,</a:t>
              </a:r>
              <a:r>
                <a:rPr lang="zh-CN" altLang="en-US" sz="1200" b="1" dirty="0">
                  <a:solidFill>
                    <a:schemeClr val="bg1"/>
                  </a:solidFill>
                  <a:latin typeface="Arial"/>
                  <a:ea typeface="+mn-lt"/>
                  <a:cs typeface="Arial"/>
                </a:rPr>
                <a:t> </a:t>
              </a:r>
              <a:r>
                <a:rPr lang="en-US" altLang="zh-CN" sz="1200" b="1" dirty="0">
                  <a:solidFill>
                    <a:schemeClr val="bg1"/>
                  </a:solidFill>
                  <a:latin typeface="Arial"/>
                  <a:ea typeface="+mn-lt"/>
                  <a:cs typeface="Arial"/>
                </a:rPr>
                <a:t>Materials</a:t>
              </a:r>
            </a:p>
          </p:txBody>
        </p:sp>
        <p:sp>
          <p:nvSpPr>
            <p:cNvPr id="34" name="文本框 2">
              <a:extLst>
                <a:ext uri="{FF2B5EF4-FFF2-40B4-BE49-F238E27FC236}">
                  <a16:creationId xmlns:a16="http://schemas.microsoft.com/office/drawing/2014/main" id="{C22FC9AA-51B3-2E65-DFF7-BD8823833C85}"/>
                </a:ext>
              </a:extLst>
            </p:cNvPr>
            <p:cNvSpPr txBox="1"/>
            <p:nvPr/>
          </p:nvSpPr>
          <p:spPr>
            <a:xfrm>
              <a:off x="4454746" y="3875732"/>
              <a:ext cx="1259934"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tLang="zh-CN" sz="1200" b="1" dirty="0">
                  <a:solidFill>
                    <a:schemeClr val="bg1"/>
                  </a:solidFill>
                  <a:latin typeface="Arial"/>
                  <a:ea typeface="+mn-lt"/>
                  <a:cs typeface="Arial"/>
                </a:rPr>
                <a:t>Assessment,</a:t>
              </a:r>
              <a:r>
                <a:rPr lang="zh-CN" altLang="en-US" sz="1200" b="1" dirty="0">
                  <a:solidFill>
                    <a:schemeClr val="bg1"/>
                  </a:solidFill>
                  <a:latin typeface="Arial"/>
                  <a:ea typeface="+mn-lt"/>
                  <a:cs typeface="Arial"/>
                </a:rPr>
                <a:t> </a:t>
              </a:r>
              <a:endParaRPr lang="en-GB" altLang="zh-CN" sz="1200" b="1" dirty="0">
                <a:solidFill>
                  <a:schemeClr val="bg1"/>
                </a:solidFill>
                <a:latin typeface="Arial"/>
                <a:ea typeface="+mn-lt"/>
                <a:cs typeface="Arial"/>
              </a:endParaRPr>
            </a:p>
            <a:p>
              <a:r>
                <a:rPr lang="en-US" altLang="zh-CN" sz="1200" b="1" dirty="0">
                  <a:solidFill>
                    <a:schemeClr val="bg1"/>
                  </a:solidFill>
                  <a:latin typeface="Arial"/>
                  <a:ea typeface="+mn-lt"/>
                  <a:cs typeface="Arial"/>
                </a:rPr>
                <a:t>Feedback</a:t>
              </a:r>
            </a:p>
          </p:txBody>
        </p:sp>
        <p:sp>
          <p:nvSpPr>
            <p:cNvPr id="35" name="文本框 2">
              <a:extLst>
                <a:ext uri="{FF2B5EF4-FFF2-40B4-BE49-F238E27FC236}">
                  <a16:creationId xmlns:a16="http://schemas.microsoft.com/office/drawing/2014/main" id="{C5D12574-5312-2B31-0D56-31F6277EC94D}"/>
                </a:ext>
              </a:extLst>
            </p:cNvPr>
            <p:cNvSpPr txBox="1"/>
            <p:nvPr/>
          </p:nvSpPr>
          <p:spPr>
            <a:xfrm>
              <a:off x="5748315" y="3866202"/>
              <a:ext cx="1438492"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tLang="zh-CN" sz="1200" b="1" dirty="0">
                  <a:solidFill>
                    <a:schemeClr val="bg1"/>
                  </a:solidFill>
                  <a:latin typeface="Arial"/>
                  <a:ea typeface="+mn-lt"/>
                  <a:cs typeface="Arial"/>
                </a:rPr>
                <a:t>Adjustments</a:t>
              </a:r>
              <a:r>
                <a:rPr lang="en-US" altLang="zh-CN" sz="1200" b="1" dirty="0">
                  <a:solidFill>
                    <a:schemeClr val="bg1"/>
                  </a:solidFill>
                  <a:latin typeface="Arial"/>
                  <a:ea typeface="等线"/>
                  <a:cs typeface="Arial"/>
                </a:rPr>
                <a:t>,</a:t>
              </a:r>
              <a:r>
                <a:rPr lang="zh-CN" altLang="en-US" sz="1200" b="1" dirty="0">
                  <a:solidFill>
                    <a:schemeClr val="bg1"/>
                  </a:solidFill>
                  <a:latin typeface="Arial"/>
                  <a:ea typeface="等线"/>
                  <a:cs typeface="Arial"/>
                </a:rPr>
                <a:t> </a:t>
              </a:r>
              <a:r>
                <a:rPr lang="en-US" altLang="zh-CN" sz="1200" b="1" dirty="0">
                  <a:solidFill>
                    <a:schemeClr val="bg1"/>
                  </a:solidFill>
                  <a:latin typeface="Arial"/>
                  <a:ea typeface="+mn-lt"/>
                  <a:cs typeface="Arial"/>
                </a:rPr>
                <a:t>Support</a:t>
              </a:r>
              <a:endParaRPr lang="zh-CN" sz="1200" dirty="0">
                <a:solidFill>
                  <a:schemeClr val="bg1"/>
                </a:solidFill>
              </a:endParaRPr>
            </a:p>
          </p:txBody>
        </p:sp>
        <p:sp>
          <p:nvSpPr>
            <p:cNvPr id="36" name="文本框 2">
              <a:extLst>
                <a:ext uri="{FF2B5EF4-FFF2-40B4-BE49-F238E27FC236}">
                  <a16:creationId xmlns:a16="http://schemas.microsoft.com/office/drawing/2014/main" id="{96E67325-716D-0703-E138-3CB65955D865}"/>
                </a:ext>
              </a:extLst>
            </p:cNvPr>
            <p:cNvSpPr txBox="1"/>
            <p:nvPr/>
          </p:nvSpPr>
          <p:spPr>
            <a:xfrm>
              <a:off x="4498617" y="1690122"/>
              <a:ext cx="1438492"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tLang="zh-CN" sz="1400" b="1" dirty="0">
                  <a:solidFill>
                    <a:schemeClr val="bg1"/>
                  </a:solidFill>
                  <a:latin typeface="Arial" panose="020B0604020202020204" pitchFamily="34" charset="0"/>
                  <a:cs typeface="Arial" panose="020B0604020202020204" pitchFamily="34" charset="0"/>
                </a:rPr>
                <a:t>Individual</a:t>
              </a:r>
              <a:endParaRPr lang="zh-CN" sz="1400" b="1" dirty="0">
                <a:solidFill>
                  <a:schemeClr val="bg1"/>
                </a:solidFill>
                <a:latin typeface="Arial" panose="020B0604020202020204" pitchFamily="34" charset="0"/>
                <a:cs typeface="Arial" panose="020B0604020202020204" pitchFamily="34" charset="0"/>
              </a:endParaRPr>
            </a:p>
          </p:txBody>
        </p:sp>
        <p:sp>
          <p:nvSpPr>
            <p:cNvPr id="37" name="文本框 2">
              <a:extLst>
                <a:ext uri="{FF2B5EF4-FFF2-40B4-BE49-F238E27FC236}">
                  <a16:creationId xmlns:a16="http://schemas.microsoft.com/office/drawing/2014/main" id="{82A32B12-9184-5287-C555-3736F12E9C49}"/>
                </a:ext>
              </a:extLst>
            </p:cNvPr>
            <p:cNvSpPr txBox="1"/>
            <p:nvPr/>
          </p:nvSpPr>
          <p:spPr>
            <a:xfrm>
              <a:off x="5937109" y="1698702"/>
              <a:ext cx="1438492"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tLang="zh-CN" sz="1400" b="1" dirty="0">
                  <a:solidFill>
                    <a:schemeClr val="bg1"/>
                  </a:solidFill>
                  <a:latin typeface="Arial" panose="020B0604020202020204" pitchFamily="34" charset="0"/>
                  <a:cs typeface="Arial" panose="020B0604020202020204" pitchFamily="34" charset="0"/>
                </a:rPr>
                <a:t>Communal</a:t>
              </a:r>
              <a:endParaRPr lang="zh-CN" sz="1400" b="1" dirty="0">
                <a:solidFill>
                  <a:schemeClr val="bg1"/>
                </a:solidFill>
                <a:latin typeface="Arial" panose="020B0604020202020204" pitchFamily="34" charset="0"/>
                <a:cs typeface="Arial" panose="020B0604020202020204" pitchFamily="34" charset="0"/>
              </a:endParaRPr>
            </a:p>
          </p:txBody>
        </p:sp>
        <p:sp>
          <p:nvSpPr>
            <p:cNvPr id="38" name="文本框 2">
              <a:extLst>
                <a:ext uri="{FF2B5EF4-FFF2-40B4-BE49-F238E27FC236}">
                  <a16:creationId xmlns:a16="http://schemas.microsoft.com/office/drawing/2014/main" id="{75E985CB-39E5-4837-069B-4931DB276F4A}"/>
                </a:ext>
              </a:extLst>
            </p:cNvPr>
            <p:cNvSpPr txBox="1"/>
            <p:nvPr/>
          </p:nvSpPr>
          <p:spPr>
            <a:xfrm>
              <a:off x="4304682" y="4947263"/>
              <a:ext cx="1438492"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tLang="zh-CN" sz="1400" b="1" dirty="0">
                  <a:solidFill>
                    <a:schemeClr val="bg1"/>
                  </a:solidFill>
                  <a:latin typeface="Arial" panose="020B0604020202020204" pitchFamily="34" charset="0"/>
                  <a:cs typeface="Arial" panose="020B0604020202020204" pitchFamily="34" charset="0"/>
                </a:rPr>
                <a:t>Sectoral</a:t>
              </a:r>
              <a:endParaRPr lang="zh-CN" sz="1400" b="1" dirty="0">
                <a:solidFill>
                  <a:schemeClr val="bg1"/>
                </a:solidFill>
                <a:latin typeface="Arial" panose="020B0604020202020204" pitchFamily="34" charset="0"/>
                <a:cs typeface="Arial" panose="020B0604020202020204" pitchFamily="34" charset="0"/>
              </a:endParaRPr>
            </a:p>
          </p:txBody>
        </p:sp>
        <p:sp>
          <p:nvSpPr>
            <p:cNvPr id="39" name="Arc 38">
              <a:extLst>
                <a:ext uri="{FF2B5EF4-FFF2-40B4-BE49-F238E27FC236}">
                  <a16:creationId xmlns:a16="http://schemas.microsoft.com/office/drawing/2014/main" id="{164544E1-344E-44C6-7864-B861254DA22F}"/>
                </a:ext>
              </a:extLst>
            </p:cNvPr>
            <p:cNvSpPr/>
            <p:nvPr/>
          </p:nvSpPr>
          <p:spPr>
            <a:xfrm rot="10800000" flipH="1">
              <a:off x="3821236" y="1669633"/>
              <a:ext cx="3691286" cy="3691286"/>
            </a:xfrm>
            <a:prstGeom prst="arc">
              <a:avLst>
                <a:gd name="adj1" fmla="val 16200000"/>
                <a:gd name="adj2" fmla="val 19088639"/>
              </a:avLst>
            </a:prstGeom>
            <a:ln w="635000" cap="rnd">
              <a:solidFill>
                <a:srgbClr val="1B5647"/>
              </a:solidFill>
              <a:roun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文本框 2">
              <a:extLst>
                <a:ext uri="{FF2B5EF4-FFF2-40B4-BE49-F238E27FC236}">
                  <a16:creationId xmlns:a16="http://schemas.microsoft.com/office/drawing/2014/main" id="{970C9C6A-42E0-E1D7-5C51-3C7435BF0C7C}"/>
                </a:ext>
              </a:extLst>
            </p:cNvPr>
            <p:cNvSpPr txBox="1"/>
            <p:nvPr/>
          </p:nvSpPr>
          <p:spPr>
            <a:xfrm>
              <a:off x="5749350" y="4992135"/>
              <a:ext cx="1438492" cy="30777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tLang="zh-CN" sz="1400" b="1" dirty="0">
                  <a:solidFill>
                    <a:schemeClr val="bg1"/>
                  </a:solidFill>
                  <a:latin typeface="Arial" panose="020B0604020202020204" pitchFamily="34" charset="0"/>
                  <a:cs typeface="Arial" panose="020B0604020202020204" pitchFamily="34" charset="0"/>
                </a:rPr>
                <a:t>Institutional</a:t>
              </a:r>
              <a:endParaRPr lang="zh-CN" sz="1400" b="1" dirty="0">
                <a:solidFill>
                  <a:schemeClr val="bg1"/>
                </a:solidFill>
                <a:latin typeface="Arial" panose="020B0604020202020204" pitchFamily="34" charset="0"/>
                <a:cs typeface="Arial" panose="020B0604020202020204" pitchFamily="34" charset="0"/>
              </a:endParaRPr>
            </a:p>
          </p:txBody>
        </p:sp>
      </p:grpSp>
      <p:pic>
        <p:nvPicPr>
          <p:cNvPr id="41" name="Picture 40" descr="A logo for a school&#10;&#10;Description automatically generated">
            <a:extLst>
              <a:ext uri="{FF2B5EF4-FFF2-40B4-BE49-F238E27FC236}">
                <a16:creationId xmlns:a16="http://schemas.microsoft.com/office/drawing/2014/main" id="{5F9BCD28-F092-AF3E-9A0B-920188CBB30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9833" y="106707"/>
            <a:ext cx="902339" cy="900001"/>
          </a:xfrm>
          <a:prstGeom prst="rect">
            <a:avLst/>
          </a:prstGeom>
        </p:spPr>
      </p:pic>
      <p:pic>
        <p:nvPicPr>
          <p:cNvPr id="42" name="Picture 41" descr="Centre for Teaching and Learning, University of Oxford">
            <a:extLst>
              <a:ext uri="{FF2B5EF4-FFF2-40B4-BE49-F238E27FC236}">
                <a16:creationId xmlns:a16="http://schemas.microsoft.com/office/drawing/2014/main" id="{A5871F38-2918-DAF5-2F64-660DCFECACF3}"/>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52678"/>
          <a:stretch/>
        </p:blipFill>
        <p:spPr>
          <a:xfrm>
            <a:off x="120508" y="106708"/>
            <a:ext cx="917885" cy="900000"/>
          </a:xfrm>
          <a:prstGeom prst="rect">
            <a:avLst/>
          </a:prstGeom>
        </p:spPr>
      </p:pic>
      <p:pic>
        <p:nvPicPr>
          <p:cNvPr id="2" name="Picture 1" descr="A qr code with a logo&#10;&#10;Description automatically generated">
            <a:extLst>
              <a:ext uri="{FF2B5EF4-FFF2-40B4-BE49-F238E27FC236}">
                <a16:creationId xmlns:a16="http://schemas.microsoft.com/office/drawing/2014/main" id="{553D992B-D714-8A2B-5FC3-E270D2FEE06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266989" y="3550723"/>
            <a:ext cx="1291582" cy="1291582"/>
          </a:xfrm>
          <a:prstGeom prst="rect">
            <a:avLst/>
          </a:prstGeom>
        </p:spPr>
      </p:pic>
      <p:sp>
        <p:nvSpPr>
          <p:cNvPr id="4" name="TextBox 3">
            <a:extLst>
              <a:ext uri="{FF2B5EF4-FFF2-40B4-BE49-F238E27FC236}">
                <a16:creationId xmlns:a16="http://schemas.microsoft.com/office/drawing/2014/main" id="{06EB6DA2-06F8-061B-D32B-1617F6411AD8}"/>
              </a:ext>
            </a:extLst>
          </p:cNvPr>
          <p:cNvSpPr txBox="1"/>
          <p:nvPr/>
        </p:nvSpPr>
        <p:spPr>
          <a:xfrm>
            <a:off x="2083076" y="73991"/>
            <a:ext cx="3691841" cy="969496"/>
          </a:xfrm>
          <a:prstGeom prst="rect">
            <a:avLst/>
          </a:prstGeom>
          <a:noFill/>
        </p:spPr>
        <p:txBody>
          <a:bodyPr wrap="square" rtlCol="0">
            <a:spAutoFit/>
          </a:bodyPr>
          <a:lstStyle/>
          <a:p>
            <a:r>
              <a:rPr lang="en-GB" sz="1900" b="1" dirty="0">
                <a:solidFill>
                  <a:srgbClr val="192544"/>
                </a:solidFill>
                <a:latin typeface="Arial" panose="020B0604020202020204" pitchFamily="34" charset="0"/>
                <a:cs typeface="Arial" panose="020B0604020202020204" pitchFamily="34" charset="0"/>
              </a:rPr>
              <a:t>Neurodivergent Education for Students, Teaching &amp; Learning (NESTL) </a:t>
            </a:r>
            <a:r>
              <a:rPr lang="en-US" altLang="zh-CN" sz="1900" b="1" dirty="0">
                <a:solidFill>
                  <a:srgbClr val="192544"/>
                </a:solidFill>
              </a:rPr>
              <a:t>Toolkit</a:t>
            </a:r>
            <a:endParaRPr lang="en-GB" sz="1900" dirty="0"/>
          </a:p>
        </p:txBody>
      </p:sp>
      <p:sp>
        <p:nvSpPr>
          <p:cNvPr id="5" name="TextBox 4">
            <a:extLst>
              <a:ext uri="{FF2B5EF4-FFF2-40B4-BE49-F238E27FC236}">
                <a16:creationId xmlns:a16="http://schemas.microsoft.com/office/drawing/2014/main" id="{8C6BC829-1908-6990-9558-ACFB3D222405}"/>
              </a:ext>
            </a:extLst>
          </p:cNvPr>
          <p:cNvSpPr txBox="1"/>
          <p:nvPr/>
        </p:nvSpPr>
        <p:spPr>
          <a:xfrm>
            <a:off x="5629619" y="4294951"/>
            <a:ext cx="3514381" cy="461665"/>
          </a:xfrm>
          <a:prstGeom prst="rect">
            <a:avLst/>
          </a:prstGeom>
          <a:noFill/>
        </p:spPr>
        <p:txBody>
          <a:bodyPr wrap="square" rtlCol="0">
            <a:spAutoFit/>
          </a:bodyPr>
          <a:lstStyle/>
          <a:p>
            <a:r>
              <a:rPr lang="en-US" altLang="zh-CN" sz="1200" b="1" dirty="0">
                <a:solidFill>
                  <a:srgbClr val="192544"/>
                </a:solidFill>
              </a:rPr>
              <a:t>Framework</a:t>
            </a:r>
            <a:r>
              <a:rPr lang="zh-CN" altLang="en-US" sz="1200" b="1" dirty="0">
                <a:solidFill>
                  <a:srgbClr val="192544"/>
                </a:solidFill>
              </a:rPr>
              <a:t> </a:t>
            </a:r>
            <a:r>
              <a:rPr lang="en-US" altLang="zh-CN" sz="1200" b="1" dirty="0">
                <a:solidFill>
                  <a:srgbClr val="192544"/>
                </a:solidFill>
              </a:rPr>
              <a:t>for</a:t>
            </a:r>
            <a:r>
              <a:rPr lang="zh-CN" altLang="en-US" sz="1200" b="1" dirty="0">
                <a:solidFill>
                  <a:srgbClr val="192544"/>
                </a:solidFill>
              </a:rPr>
              <a:t> </a:t>
            </a:r>
            <a:r>
              <a:rPr lang="en-US" altLang="zh-CN" sz="1200" b="1" dirty="0">
                <a:solidFill>
                  <a:srgbClr val="192544"/>
                </a:solidFill>
              </a:rPr>
              <a:t>Neurodivergent-Inclusive</a:t>
            </a:r>
            <a:r>
              <a:rPr lang="zh-CN" altLang="en-US" sz="1200" b="1" dirty="0">
                <a:solidFill>
                  <a:srgbClr val="192544"/>
                </a:solidFill>
              </a:rPr>
              <a:t> </a:t>
            </a:r>
            <a:r>
              <a:rPr lang="en-US" altLang="zh-CN" sz="1200" b="1" dirty="0">
                <a:solidFill>
                  <a:srgbClr val="192544"/>
                </a:solidFill>
              </a:rPr>
              <a:t>Teaching</a:t>
            </a:r>
            <a:r>
              <a:rPr lang="zh-CN" altLang="en-US" sz="1200" b="1" dirty="0">
                <a:solidFill>
                  <a:srgbClr val="192544"/>
                </a:solidFill>
              </a:rPr>
              <a:t> </a:t>
            </a:r>
            <a:r>
              <a:rPr lang="en-US" altLang="zh-CN" sz="1200" b="1" dirty="0">
                <a:solidFill>
                  <a:srgbClr val="192544"/>
                </a:solidFill>
              </a:rPr>
              <a:t>and</a:t>
            </a:r>
            <a:r>
              <a:rPr lang="zh-CN" altLang="en-US" sz="1200" b="1" dirty="0">
                <a:solidFill>
                  <a:srgbClr val="192544"/>
                </a:solidFill>
              </a:rPr>
              <a:t> </a:t>
            </a:r>
            <a:r>
              <a:rPr lang="en-US" altLang="zh-CN" sz="1200" b="1" dirty="0">
                <a:solidFill>
                  <a:srgbClr val="192544"/>
                </a:solidFill>
              </a:rPr>
              <a:t>Learning</a:t>
            </a:r>
            <a:endParaRPr lang="en-US" sz="1200" b="1" dirty="0">
              <a:solidFill>
                <a:srgbClr val="192544"/>
              </a:solidFill>
            </a:endParaRPr>
          </a:p>
        </p:txBody>
      </p:sp>
      <p:sp>
        <p:nvSpPr>
          <p:cNvPr id="6" name="TextBox 5">
            <a:extLst>
              <a:ext uri="{FF2B5EF4-FFF2-40B4-BE49-F238E27FC236}">
                <a16:creationId xmlns:a16="http://schemas.microsoft.com/office/drawing/2014/main" id="{EADAFA2B-A51B-527F-DACE-3A93F07E489D}"/>
              </a:ext>
            </a:extLst>
          </p:cNvPr>
          <p:cNvSpPr txBox="1"/>
          <p:nvPr/>
        </p:nvSpPr>
        <p:spPr>
          <a:xfrm>
            <a:off x="2154124" y="4394824"/>
            <a:ext cx="2112865" cy="461665"/>
          </a:xfrm>
          <a:prstGeom prst="rect">
            <a:avLst/>
          </a:prstGeom>
          <a:noFill/>
        </p:spPr>
        <p:txBody>
          <a:bodyPr wrap="square" rtlCol="0">
            <a:spAutoFit/>
          </a:bodyPr>
          <a:lstStyle/>
          <a:p>
            <a:pPr algn="r"/>
            <a:r>
              <a:rPr lang="en-US" altLang="zh-CN" sz="1200" b="1" i="1" dirty="0"/>
              <a:t>Scan</a:t>
            </a:r>
            <a:r>
              <a:rPr lang="zh-CN" altLang="en-US" sz="1200" b="1" i="1" dirty="0"/>
              <a:t> </a:t>
            </a:r>
            <a:r>
              <a:rPr lang="en-US" altLang="zh-CN" sz="1200" b="1" i="1" dirty="0"/>
              <a:t>the</a:t>
            </a:r>
            <a:r>
              <a:rPr lang="zh-CN" altLang="en-US" sz="1200" b="1" i="1" dirty="0"/>
              <a:t> </a:t>
            </a:r>
            <a:r>
              <a:rPr lang="en-US" altLang="zh-CN" sz="1200" b="1" i="1" dirty="0"/>
              <a:t>QR</a:t>
            </a:r>
            <a:r>
              <a:rPr lang="zh-CN" altLang="en-US" sz="1200" b="1" i="1" dirty="0"/>
              <a:t> </a:t>
            </a:r>
            <a:r>
              <a:rPr lang="en-US" altLang="zh-CN" sz="1200" b="1" i="1" dirty="0"/>
              <a:t>code</a:t>
            </a:r>
            <a:r>
              <a:rPr lang="zh-CN" altLang="en-US" sz="1200" b="1" i="1" dirty="0"/>
              <a:t> </a:t>
            </a:r>
            <a:r>
              <a:rPr lang="en-US" altLang="zh-CN" sz="1200" b="1" i="1" dirty="0"/>
              <a:t>to</a:t>
            </a:r>
            <a:r>
              <a:rPr lang="zh-CN" altLang="en-US" sz="1200" b="1" i="1" dirty="0"/>
              <a:t> </a:t>
            </a:r>
            <a:r>
              <a:rPr lang="en-US" altLang="zh-CN" sz="1200" b="1" i="1" dirty="0"/>
              <a:t>access</a:t>
            </a:r>
            <a:r>
              <a:rPr lang="zh-CN" altLang="en-US" sz="1200" b="1" i="1" dirty="0"/>
              <a:t> </a:t>
            </a:r>
            <a:r>
              <a:rPr lang="en-US" altLang="zh-CN" sz="1200" b="1" i="1" dirty="0"/>
              <a:t>the</a:t>
            </a:r>
            <a:r>
              <a:rPr lang="zh-CN" altLang="en-US" sz="1200" b="1" i="1" dirty="0"/>
              <a:t> </a:t>
            </a:r>
            <a:r>
              <a:rPr lang="en-US" altLang="zh-CN" sz="1200" b="1" i="1" dirty="0"/>
              <a:t>NESTL</a:t>
            </a:r>
            <a:r>
              <a:rPr lang="zh-CN" altLang="en-US" sz="1200" b="1" i="1" dirty="0"/>
              <a:t> </a:t>
            </a:r>
            <a:r>
              <a:rPr lang="en-US" altLang="zh-CN" sz="1200" b="1" i="1" dirty="0"/>
              <a:t>Toolkit</a:t>
            </a:r>
            <a:endParaRPr lang="en-GB" sz="1200" b="1" i="1" dirty="0"/>
          </a:p>
        </p:txBody>
      </p:sp>
      <p:sp>
        <p:nvSpPr>
          <p:cNvPr id="7" name="TextBox 6">
            <a:extLst>
              <a:ext uri="{FF2B5EF4-FFF2-40B4-BE49-F238E27FC236}">
                <a16:creationId xmlns:a16="http://schemas.microsoft.com/office/drawing/2014/main" id="{9DCDACB7-7F1E-1E2D-AC36-F0679F83274A}"/>
              </a:ext>
            </a:extLst>
          </p:cNvPr>
          <p:cNvSpPr txBox="1"/>
          <p:nvPr/>
        </p:nvSpPr>
        <p:spPr>
          <a:xfrm>
            <a:off x="165214" y="4864490"/>
            <a:ext cx="8271475" cy="246221"/>
          </a:xfrm>
          <a:prstGeom prst="rect">
            <a:avLst/>
          </a:prstGeom>
          <a:noFill/>
        </p:spPr>
        <p:txBody>
          <a:bodyPr wrap="square" rtlCol="0">
            <a:spAutoFit/>
          </a:bodyPr>
          <a:lstStyle/>
          <a:p>
            <a:r>
              <a:rPr lang="en-US" altLang="zh-CN" sz="1000" i="1" dirty="0"/>
              <a:t>NESTL</a:t>
            </a:r>
            <a:r>
              <a:rPr lang="zh-CN" altLang="en-US" sz="1000" i="1" dirty="0"/>
              <a:t> </a:t>
            </a:r>
            <a:r>
              <a:rPr lang="en-US" altLang="zh-CN" sz="1000" i="1" dirty="0"/>
              <a:t>Project</a:t>
            </a:r>
            <a:r>
              <a:rPr lang="zh-CN" altLang="en-US" sz="1000" i="1" dirty="0"/>
              <a:t> </a:t>
            </a:r>
            <a:r>
              <a:rPr lang="en-US" altLang="zh-CN" sz="1000" i="1" dirty="0"/>
              <a:t>Team:</a:t>
            </a:r>
            <a:r>
              <a:rPr lang="zh-CN" altLang="en-US" sz="1000" i="1" dirty="0"/>
              <a:t> </a:t>
            </a:r>
            <a:r>
              <a:rPr lang="en-GB" altLang="zh-CN" sz="1000" i="1" dirty="0"/>
              <a:t>Xin Xu, Laura Seymour</a:t>
            </a:r>
            <a:r>
              <a:rPr lang="en-US" altLang="zh-CN" sz="1000" i="1" dirty="0"/>
              <a:t>,</a:t>
            </a:r>
            <a:r>
              <a:rPr lang="zh-CN" altLang="en-US" sz="1000" i="1" dirty="0"/>
              <a:t> </a:t>
            </a:r>
            <a:r>
              <a:rPr lang="en-GB" altLang="zh-CN" sz="1000" i="1" dirty="0"/>
              <a:t>Cressida Ryan, </a:t>
            </a:r>
            <a:r>
              <a:rPr lang="en-GB" altLang="zh-CN" sz="1000" i="1" dirty="0" err="1"/>
              <a:t>Siân</a:t>
            </a:r>
            <a:r>
              <a:rPr lang="en-GB" altLang="zh-CN" sz="1000" i="1" dirty="0"/>
              <a:t> </a:t>
            </a:r>
            <a:r>
              <a:rPr lang="en-GB" altLang="zh-CN" sz="1000" i="1" dirty="0" err="1"/>
              <a:t>Grønlie</a:t>
            </a:r>
            <a:r>
              <a:rPr lang="en-US" altLang="zh-CN" sz="1000" i="1" dirty="0"/>
              <a:t>,</a:t>
            </a:r>
            <a:r>
              <a:rPr lang="zh-CN" altLang="en-US" sz="1000" i="1" dirty="0"/>
              <a:t> </a:t>
            </a:r>
            <a:r>
              <a:rPr lang="en-GB" altLang="zh-CN" sz="1000" i="1" dirty="0"/>
              <a:t>Georgia Lin</a:t>
            </a:r>
            <a:r>
              <a:rPr lang="en-US" altLang="zh-CN" sz="1000" i="1" dirty="0"/>
              <a:t>,</a:t>
            </a:r>
            <a:r>
              <a:rPr lang="zh-CN" altLang="en-US" sz="1000" i="1" dirty="0"/>
              <a:t> </a:t>
            </a:r>
            <a:r>
              <a:rPr lang="en-GB" altLang="zh-CN" sz="1000" i="1" dirty="0" err="1"/>
              <a:t>Hanrui</a:t>
            </a:r>
            <a:r>
              <a:rPr lang="en-GB" altLang="zh-CN" sz="1000" i="1" dirty="0"/>
              <a:t> Li</a:t>
            </a:r>
          </a:p>
        </p:txBody>
      </p:sp>
    </p:spTree>
    <p:extLst>
      <p:ext uri="{BB962C8B-B14F-4D97-AF65-F5344CB8AC3E}">
        <p14:creationId xmlns:p14="http://schemas.microsoft.com/office/powerpoint/2010/main" val="153512112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GUID" val="996a9d6f-bd47-4365-8224-e32e6c0ab2f5"/>
</p:tagLst>
</file>

<file path=ppt/theme/theme1.xml><?xml version="1.0" encoding="utf-8"?>
<a:theme xmlns:a="http://schemas.openxmlformats.org/drawingml/2006/main" name="Readable Layouts">
  <a:themeElements>
    <a:clrScheme name="CTL Brand Colours">
      <a:dk1>
        <a:srgbClr val="0E2345"/>
      </a:dk1>
      <a:lt1>
        <a:srgbClr val="F2F2F2"/>
      </a:lt1>
      <a:dk2>
        <a:srgbClr val="0E2345"/>
      </a:dk2>
      <a:lt2>
        <a:srgbClr val="FFFFFF"/>
      </a:lt2>
      <a:accent1>
        <a:srgbClr val="002147"/>
      </a:accent1>
      <a:accent2>
        <a:srgbClr val="FC8422"/>
      </a:accent2>
      <a:accent3>
        <a:srgbClr val="4AA564"/>
      </a:accent3>
      <a:accent4>
        <a:srgbClr val="FFB414"/>
      </a:accent4>
      <a:accent5>
        <a:srgbClr val="0071BC"/>
      </a:accent5>
      <a:accent6>
        <a:srgbClr val="337245"/>
      </a:accent6>
      <a:hlink>
        <a:srgbClr val="5BCB7B"/>
      </a:hlink>
      <a:folHlink>
        <a:srgbClr val="5BCB7B"/>
      </a:folHlink>
    </a:clrScheme>
    <a:fontScheme name="SBS Fonts">
      <a:majorFont>
        <a:latin typeface="Times New Roman"/>
        <a:ea typeface=""/>
        <a:cs typeface=""/>
      </a:majorFont>
      <a:minorFont>
        <a:latin typeface="Arial"/>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2 Readable and accessible PowerPoint template.potx" id="{7A5B9FD2-1BC7-413E-B8E2-391FF7F88C1B}" vid="{17136ECC-EFA8-49C2-B00A-2F2F8EADB31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LengthInSeconds xmlns="4665a841-4a68-48bc-bb24-d00b54522ca6" xsi:nil="true"/>
    <lcf76f155ced4ddcb4097134ff3c332f xmlns="4665a841-4a68-48bc-bb24-d00b54522ca6">
      <Terms xmlns="http://schemas.microsoft.com/office/infopath/2007/PartnerControls"/>
    </lcf76f155ced4ddcb4097134ff3c332f>
    <TaxCatchAll xmlns="b6c0e741-088c-43a5-9920-6e9166b36fa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75ED8540BBD3844BC45A037F28C284F" ma:contentTypeVersion="14" ma:contentTypeDescription="Create a new document." ma:contentTypeScope="" ma:versionID="9e84feb2e7b20fcd9a932d22f3fc4c61">
  <xsd:schema xmlns:xsd="http://www.w3.org/2001/XMLSchema" xmlns:xs="http://www.w3.org/2001/XMLSchema" xmlns:p="http://schemas.microsoft.com/office/2006/metadata/properties" xmlns:ns2="4665a841-4a68-48bc-bb24-d00b54522ca6" xmlns:ns3="b6c0e741-088c-43a5-9920-6e9166b36fa6" targetNamespace="http://schemas.microsoft.com/office/2006/metadata/properties" ma:root="true" ma:fieldsID="4be70a74cef3882d6dd5f1e9a4f96719" ns2:_="" ns3:_="">
    <xsd:import namespace="4665a841-4a68-48bc-bb24-d00b54522ca6"/>
    <xsd:import namespace="b6c0e741-088c-43a5-9920-6e9166b36fa6"/>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65a841-4a68-48bc-bb24-d00b54522ca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1eeb44a9-b924-44d0-8ed9-f8b504a4bac6"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ServiceLocation" ma:index="20" nillable="true" ma:displayName="Location" ma:indexed="true" ma:internalName="MediaServiceLocation" ma:readOnly="true">
      <xsd:simpleType>
        <xsd:restriction base="dms:Text"/>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6c0e741-088c-43a5-9920-6e9166b36fa6"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24694c21-8cce-487f-a26e-a1fc14c7319b}" ma:internalName="TaxCatchAll" ma:showField="CatchAllData" ma:web="b6c0e741-088c-43a5-9920-6e9166b36fa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ECA7954-E4C4-48B6-9B2F-1BB733358855}">
  <ds:schemaRefs>
    <ds:schemaRef ds:uri="http://schemas.microsoft.com/office/2006/documentManagement/types"/>
    <ds:schemaRef ds:uri="4665a841-4a68-48bc-bb24-d00b54522ca6"/>
    <ds:schemaRef ds:uri="http://schemas.microsoft.com/office/2006/metadata/properties"/>
    <ds:schemaRef ds:uri="http://www.w3.org/XML/1998/namespace"/>
    <ds:schemaRef ds:uri="http://schemas.openxmlformats.org/package/2006/metadata/core-properties"/>
    <ds:schemaRef ds:uri="http://purl.org/dc/elements/1.1/"/>
    <ds:schemaRef ds:uri="http://schemas.microsoft.com/office/infopath/2007/PartnerControls"/>
    <ds:schemaRef ds:uri="b6c0e741-088c-43a5-9920-6e9166b36fa6"/>
    <ds:schemaRef ds:uri="http://purl.org/dc/dcmitype/"/>
    <ds:schemaRef ds:uri="http://purl.org/dc/terms/"/>
  </ds:schemaRefs>
</ds:datastoreItem>
</file>

<file path=customXml/itemProps2.xml><?xml version="1.0" encoding="utf-8"?>
<ds:datastoreItem xmlns:ds="http://schemas.openxmlformats.org/officeDocument/2006/customXml" ds:itemID="{8893476B-80DD-4B15-B9B8-7FBE80BB0189}">
  <ds:schemaRefs>
    <ds:schemaRef ds:uri="http://schemas.microsoft.com/sharepoint/v3/contenttype/forms"/>
  </ds:schemaRefs>
</ds:datastoreItem>
</file>

<file path=customXml/itemProps3.xml><?xml version="1.0" encoding="utf-8"?>
<ds:datastoreItem xmlns:ds="http://schemas.openxmlformats.org/officeDocument/2006/customXml" ds:itemID="{E5635434-805A-4561-B263-A81559012D97}">
  <ds:schemaRefs>
    <ds:schemaRef ds:uri="4665a841-4a68-48bc-bb24-d00b54522ca6"/>
    <ds:schemaRef ds:uri="b6c0e741-088c-43a5-9920-6e9166b36fa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Readable Layouts</Template>
  <TotalTime>42</TotalTime>
  <Words>161</Words>
  <Application>Microsoft Macintosh PowerPoint</Application>
  <PresentationFormat>On-screen Show (16:9)</PresentationFormat>
  <Paragraphs>21</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-webkit-standard</vt:lpstr>
      <vt:lpstr>Arial</vt:lpstr>
      <vt:lpstr>Calibri</vt:lpstr>
      <vt:lpstr>Courier New</vt:lpstr>
      <vt:lpstr>Wingdings</vt:lpstr>
      <vt:lpstr>Readable Layouts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Neurodivergent Education for Students, Teaching &amp; Learning (NESTL) Project (2024-25)</dc:title>
  <dc:creator>Xin Xu</dc:creator>
  <cp:lastModifiedBy>Xin Xu</cp:lastModifiedBy>
  <cp:revision>3</cp:revision>
  <cp:lastPrinted>2013-07-02T11:13:09Z</cp:lastPrinted>
  <dcterms:created xsi:type="dcterms:W3CDTF">2024-07-29T11:44:13Z</dcterms:created>
  <dcterms:modified xsi:type="dcterms:W3CDTF">2025-06-11T17:54:54Z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0x010100575ED8540BBD3844BC45A037F28C284F</vt:lpwstr>
  </property>
  <property fmtid="{D5CDD505-2E9C-101B-9397-08002B2CF9AE}" pid="3" name="MediaServiceImageTags">
    <vt:lpwstr/>
  </property>
</Properties>
</file>